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photoAlbum/>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B2937E-03A8-4990-8842-9EEC15F1E05E}" v="8" dt="2026-02-27T14:54:40.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44" autoAdjust="0"/>
  </p:normalViewPr>
  <p:slideViewPr>
    <p:cSldViewPr snapToGrid="0">
      <p:cViewPr varScale="1">
        <p:scale>
          <a:sx n="92" d="100"/>
          <a:sy n="92" d="100"/>
        </p:scale>
        <p:origin x="12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Örjes" userId="e2e0c713df9f90ea" providerId="LiveId" clId="{A871AA05-9DC8-44E5-B440-A4E0B4EA1A7A}"/>
    <pc:docChg chg="modSld">
      <pc:chgData name="Mona Örjes" userId="e2e0c713df9f90ea" providerId="LiveId" clId="{A871AA05-9DC8-44E5-B440-A4E0B4EA1A7A}" dt="2026-02-27T14:52:56.267" v="130" actId="20577"/>
      <pc:docMkLst>
        <pc:docMk/>
      </pc:docMkLst>
      <pc:sldChg chg="modNotesTx">
        <pc:chgData name="Mona Örjes" userId="e2e0c713df9f90ea" providerId="LiveId" clId="{A871AA05-9DC8-44E5-B440-A4E0B4EA1A7A}" dt="2026-02-27T14:49:33.843" v="9" actId="20577"/>
        <pc:sldMkLst>
          <pc:docMk/>
          <pc:sldMk cId="2030323400" sldId="259"/>
        </pc:sldMkLst>
      </pc:sldChg>
      <pc:sldChg chg="modNotesTx">
        <pc:chgData name="Mona Örjes" userId="e2e0c713df9f90ea" providerId="LiveId" clId="{A871AA05-9DC8-44E5-B440-A4E0B4EA1A7A}" dt="2026-02-27T14:52:27.877" v="81" actId="20577"/>
        <pc:sldMkLst>
          <pc:docMk/>
          <pc:sldMk cId="900043205" sldId="261"/>
        </pc:sldMkLst>
      </pc:sldChg>
      <pc:sldChg chg="modNotesTx">
        <pc:chgData name="Mona Örjes" userId="e2e0c713df9f90ea" providerId="LiveId" clId="{A871AA05-9DC8-44E5-B440-A4E0B4EA1A7A}" dt="2026-02-27T14:52:35.086" v="93" actId="20577"/>
        <pc:sldMkLst>
          <pc:docMk/>
          <pc:sldMk cId="4048765465" sldId="262"/>
        </pc:sldMkLst>
      </pc:sldChg>
      <pc:sldChg chg="modNotesTx">
        <pc:chgData name="Mona Örjes" userId="e2e0c713df9f90ea" providerId="LiveId" clId="{A871AA05-9DC8-44E5-B440-A4E0B4EA1A7A}" dt="2026-02-27T14:52:56.267" v="130" actId="20577"/>
        <pc:sldMkLst>
          <pc:docMk/>
          <pc:sldMk cId="3285310597"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7E77E-70C1-438C-9D3C-44142ABAFD13}" type="datetimeFigureOut">
              <a:rPr lang="sv-SE" smtClean="0"/>
              <a:t>2026-02-27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2ACCD-6D7B-4FD7-8BB7-E456A8B9AFCB}" type="slidenum">
              <a:rPr lang="sv-SE" smtClean="0"/>
              <a:t>‹#›</a:t>
            </a:fld>
            <a:endParaRPr lang="sv-SE"/>
          </a:p>
        </p:txBody>
      </p:sp>
    </p:spTree>
    <p:extLst>
      <p:ext uri="{BB962C8B-B14F-4D97-AF65-F5344CB8AC3E}">
        <p14:creationId xmlns:p14="http://schemas.microsoft.com/office/powerpoint/2010/main" val="53143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Berätta: På rasten smiter Vera och Louise in på högstadiets gård. Där träffar de på </a:t>
            </a:r>
            <a:r>
              <a:rPr lang="sv-SE" sz="1200" kern="1200" dirty="0" err="1">
                <a:solidFill>
                  <a:schemeClr val="tx1"/>
                </a:solidFill>
                <a:effectLst/>
                <a:latin typeface="+mn-lt"/>
                <a:ea typeface="+mn-ea"/>
                <a:cs typeface="+mn-cs"/>
              </a:rPr>
              <a:t>Suzz</a:t>
            </a:r>
            <a:r>
              <a:rPr lang="sv-SE" sz="1200" kern="1200" dirty="0">
                <a:solidFill>
                  <a:schemeClr val="tx1"/>
                </a:solidFill>
                <a:effectLst/>
                <a:latin typeface="+mn-lt"/>
                <a:ea typeface="+mn-ea"/>
                <a:cs typeface="+mn-cs"/>
              </a:rPr>
              <a:t> och hennes kompisar. </a:t>
            </a:r>
          </a:p>
          <a:p>
            <a:r>
              <a:rPr lang="sv-SE" sz="1200" kern="1200" dirty="0">
                <a:solidFill>
                  <a:schemeClr val="tx1"/>
                </a:solidFill>
                <a:effectLst/>
                <a:latin typeface="+mn-lt"/>
                <a:ea typeface="+mn-ea"/>
                <a:cs typeface="+mn-cs"/>
              </a:rPr>
              <a:t>Betona att det inte finns något rätt eller fel svar.</a:t>
            </a:r>
          </a:p>
          <a:p>
            <a:pPr lvl="0"/>
            <a:r>
              <a:rPr lang="sv-SE" sz="1200" kern="1200" dirty="0">
                <a:solidFill>
                  <a:schemeClr val="tx1"/>
                </a:solidFill>
                <a:effectLst/>
                <a:latin typeface="+mn-lt"/>
                <a:ea typeface="+mn-ea"/>
                <a:cs typeface="+mn-cs"/>
              </a:rPr>
              <a:t>Låt var och en fundera tyst enskilt i cirka en minut.</a:t>
            </a:r>
          </a:p>
          <a:p>
            <a:pPr lvl="0"/>
            <a:r>
              <a:rPr lang="sv-SE" sz="1200" kern="1200" dirty="0">
                <a:solidFill>
                  <a:schemeClr val="tx1"/>
                </a:solidFill>
                <a:effectLst/>
                <a:latin typeface="+mn-lt"/>
                <a:ea typeface="+mn-ea"/>
                <a:cs typeface="+mn-cs"/>
              </a:rPr>
              <a:t>Be barnen fundera tillsammans med den som sitter bredvid i någon minut.</a:t>
            </a:r>
          </a:p>
          <a:p>
            <a:pPr lvl="0"/>
            <a:r>
              <a:rPr lang="sv-SE" sz="1200" kern="1200" dirty="0">
                <a:solidFill>
                  <a:schemeClr val="tx1"/>
                </a:solidFill>
                <a:effectLst/>
                <a:latin typeface="+mn-lt"/>
                <a:ea typeface="+mn-ea"/>
                <a:cs typeface="+mn-cs"/>
              </a:rPr>
              <a:t>Lyft frågan i hela gruppen.</a:t>
            </a:r>
          </a:p>
          <a:p>
            <a:r>
              <a:rPr lang="sv-SE" sz="1200" kern="1200" dirty="0">
                <a:solidFill>
                  <a:schemeClr val="tx1"/>
                </a:solidFill>
                <a:effectLst/>
                <a:latin typeface="+mn-lt"/>
                <a:ea typeface="+mn-ea"/>
                <a:cs typeface="+mn-cs"/>
              </a:rPr>
              <a:t>Syftet med övningen är att få alla att reflektera och att skapa trygghet i diskussioner.</a:t>
            </a:r>
          </a:p>
          <a:p>
            <a:endParaRPr lang="sv-SE" dirty="0"/>
          </a:p>
        </p:txBody>
      </p:sp>
      <p:sp>
        <p:nvSpPr>
          <p:cNvPr id="4" name="Platshållare för bildnummer 3"/>
          <p:cNvSpPr>
            <a:spLocks noGrp="1"/>
          </p:cNvSpPr>
          <p:nvPr>
            <p:ph type="sldNum" sz="quarter" idx="5"/>
          </p:nvPr>
        </p:nvSpPr>
        <p:spPr/>
        <p:txBody>
          <a:bodyPr/>
          <a:lstStyle/>
          <a:p>
            <a:fld id="{A852ACCD-6D7B-4FD7-8BB7-E456A8B9AFCB}" type="slidenum">
              <a:rPr lang="sv-SE" smtClean="0"/>
              <a:t>3</a:t>
            </a:fld>
            <a:endParaRPr lang="sv-SE"/>
          </a:p>
        </p:txBody>
      </p:sp>
    </p:spTree>
    <p:extLst>
      <p:ext uri="{BB962C8B-B14F-4D97-AF65-F5344CB8AC3E}">
        <p14:creationId xmlns:p14="http://schemas.microsoft.com/office/powerpoint/2010/main" val="191951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Öka svårighetsgraden genom att byta rörelse flera gånger. Byt detektiv och dirigent några gånger.</a:t>
            </a:r>
          </a:p>
          <a:p>
            <a:endParaRPr lang="sv-SE" dirty="0"/>
          </a:p>
        </p:txBody>
      </p:sp>
      <p:sp>
        <p:nvSpPr>
          <p:cNvPr id="4" name="Platshållare för bildnummer 3"/>
          <p:cNvSpPr>
            <a:spLocks noGrp="1"/>
          </p:cNvSpPr>
          <p:nvPr>
            <p:ph type="sldNum" sz="quarter" idx="5"/>
          </p:nvPr>
        </p:nvSpPr>
        <p:spPr/>
        <p:txBody>
          <a:bodyPr/>
          <a:lstStyle/>
          <a:p>
            <a:fld id="{A852ACCD-6D7B-4FD7-8BB7-E456A8B9AFCB}" type="slidenum">
              <a:rPr lang="sv-SE" smtClean="0"/>
              <a:t>4</a:t>
            </a:fld>
            <a:endParaRPr lang="sv-SE"/>
          </a:p>
        </p:txBody>
      </p:sp>
    </p:spTree>
    <p:extLst>
      <p:ext uri="{BB962C8B-B14F-4D97-AF65-F5344CB8AC3E}">
        <p14:creationId xmlns:p14="http://schemas.microsoft.com/office/powerpoint/2010/main" val="277698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Helgruppsövning 1 för Vera. Sociala medier.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Läs i introduktionen till Veras novell och beskrivningen av övningen Helgrupp för att få förslag på sådant du kan ta upp i ditt samtal om sociala medier, grupptryck och nikotin med gruppen.</a:t>
            </a:r>
          </a:p>
          <a:p>
            <a:r>
              <a:rPr lang="sv-SE" sz="1200" kern="1200" dirty="0">
                <a:solidFill>
                  <a:schemeClr val="tx1"/>
                </a:solidFill>
                <a:effectLst/>
                <a:latin typeface="+mn-lt"/>
                <a:ea typeface="+mn-ea"/>
                <a:cs typeface="+mn-cs"/>
              </a:rPr>
              <a:t>Om det passar kan du göra en </a:t>
            </a:r>
            <a:r>
              <a:rPr lang="sv-SE" sz="1200" kern="1200" dirty="0" err="1">
                <a:solidFill>
                  <a:schemeClr val="tx1"/>
                </a:solidFill>
                <a:effectLst/>
                <a:latin typeface="+mn-lt"/>
                <a:ea typeface="+mn-ea"/>
                <a:cs typeface="+mn-cs"/>
              </a:rPr>
              <a:t>brainstorm</a:t>
            </a:r>
            <a:r>
              <a:rPr lang="sv-SE" sz="1200" kern="1200" dirty="0">
                <a:solidFill>
                  <a:schemeClr val="tx1"/>
                </a:solidFill>
                <a:effectLst/>
                <a:latin typeface="+mn-lt"/>
                <a:ea typeface="+mn-ea"/>
                <a:cs typeface="+mn-cs"/>
              </a:rPr>
              <a:t>-övning med gruppen och skriva på tavlan för att skapa delaktighet och engagemang. Du kan eventuellt följa upp med frågorna “Vad kan hända om man inte hänger med på sociala medier?” och “Vad skulle du kunna göra mer av om du inte hade din telefon?”</a:t>
            </a:r>
          </a:p>
          <a:p>
            <a:endParaRPr lang="sv-SE" dirty="0"/>
          </a:p>
        </p:txBody>
      </p:sp>
      <p:sp>
        <p:nvSpPr>
          <p:cNvPr id="4" name="Platshållare för bildnummer 3"/>
          <p:cNvSpPr>
            <a:spLocks noGrp="1"/>
          </p:cNvSpPr>
          <p:nvPr>
            <p:ph type="sldNum" sz="quarter" idx="5"/>
          </p:nvPr>
        </p:nvSpPr>
        <p:spPr/>
        <p:txBody>
          <a:bodyPr/>
          <a:lstStyle/>
          <a:p>
            <a:fld id="{A852ACCD-6D7B-4FD7-8BB7-E456A8B9AFCB}" type="slidenum">
              <a:rPr lang="sv-SE" smtClean="0"/>
              <a:t>5</a:t>
            </a:fld>
            <a:endParaRPr lang="sv-SE"/>
          </a:p>
        </p:txBody>
      </p:sp>
    </p:spTree>
    <p:extLst>
      <p:ext uri="{BB962C8B-B14F-4D97-AF65-F5344CB8AC3E}">
        <p14:creationId xmlns:p14="http://schemas.microsoft.com/office/powerpoint/2010/main" val="76208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Helgruppsövning 2 för Vera. Grupptryck.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i introduktionen till Veras novell och beskrivningen av övningen Helgrupp för att få förslag på sådant du kan ta upp i ditt samtal om sociala medier, grupptryck och nikotin med gruppen.</a:t>
            </a:r>
          </a:p>
          <a:p>
            <a:endParaRPr lang="sv-SE" dirty="0"/>
          </a:p>
        </p:txBody>
      </p:sp>
      <p:sp>
        <p:nvSpPr>
          <p:cNvPr id="4" name="Platshållare för bildnummer 3"/>
          <p:cNvSpPr>
            <a:spLocks noGrp="1"/>
          </p:cNvSpPr>
          <p:nvPr>
            <p:ph type="sldNum" sz="quarter" idx="5"/>
          </p:nvPr>
        </p:nvSpPr>
        <p:spPr/>
        <p:txBody>
          <a:bodyPr/>
          <a:lstStyle/>
          <a:p>
            <a:fld id="{A852ACCD-6D7B-4FD7-8BB7-E456A8B9AFCB}" type="slidenum">
              <a:rPr lang="sv-SE" smtClean="0"/>
              <a:t>6</a:t>
            </a:fld>
            <a:endParaRPr lang="sv-SE"/>
          </a:p>
        </p:txBody>
      </p:sp>
    </p:spTree>
    <p:extLst>
      <p:ext uri="{BB962C8B-B14F-4D97-AF65-F5344CB8AC3E}">
        <p14:creationId xmlns:p14="http://schemas.microsoft.com/office/powerpoint/2010/main" val="1832328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Helgruppsövning 3 för Vera. Nikotin.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i introduktionen till Veras novell och beskrivningen av övningen Helgrupp för att få förslag på sådant du kan ta upp i ditt samtal om sociala medier, grupptryck och nikotin med gruppen.</a:t>
            </a:r>
          </a:p>
          <a:p>
            <a:endParaRPr lang="sv-SE" dirty="0"/>
          </a:p>
        </p:txBody>
      </p:sp>
      <p:sp>
        <p:nvSpPr>
          <p:cNvPr id="4" name="Platshållare för bildnummer 3"/>
          <p:cNvSpPr>
            <a:spLocks noGrp="1"/>
          </p:cNvSpPr>
          <p:nvPr>
            <p:ph type="sldNum" sz="quarter" idx="5"/>
          </p:nvPr>
        </p:nvSpPr>
        <p:spPr/>
        <p:txBody>
          <a:bodyPr/>
          <a:lstStyle/>
          <a:p>
            <a:fld id="{A852ACCD-6D7B-4FD7-8BB7-E456A8B9AFCB}" type="slidenum">
              <a:rPr lang="sv-SE" smtClean="0"/>
              <a:t>7</a:t>
            </a:fld>
            <a:endParaRPr lang="sv-SE"/>
          </a:p>
        </p:txBody>
      </p:sp>
    </p:spTree>
    <p:extLst>
      <p:ext uri="{BB962C8B-B14F-4D97-AF65-F5344CB8AC3E}">
        <p14:creationId xmlns:p14="http://schemas.microsoft.com/office/powerpoint/2010/main" val="256536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Dela upp barnen i mindre grupper om tre till fyra i varje.</a:t>
            </a:r>
          </a:p>
          <a:p>
            <a:r>
              <a:rPr lang="sv-SE" sz="1200" kern="1200" dirty="0">
                <a:solidFill>
                  <a:schemeClr val="tx1"/>
                </a:solidFill>
                <a:effectLst/>
                <a:latin typeface="+mn-lt"/>
                <a:ea typeface="+mn-ea"/>
                <a:cs typeface="+mn-cs"/>
              </a:rPr>
              <a:t>Om ni arbetar med </a:t>
            </a:r>
            <a:r>
              <a:rPr lang="sv-SE" sz="1200" kern="1200" dirty="0" err="1">
                <a:solidFill>
                  <a:schemeClr val="tx1"/>
                </a:solidFill>
                <a:effectLst/>
                <a:latin typeface="+mn-lt"/>
                <a:ea typeface="+mn-ea"/>
                <a:cs typeface="+mn-cs"/>
              </a:rPr>
              <a:t>vejping</a:t>
            </a:r>
            <a:r>
              <a:rPr lang="sv-SE" sz="1200" kern="1200" dirty="0">
                <a:solidFill>
                  <a:schemeClr val="tx1"/>
                </a:solidFill>
                <a:effectLst/>
                <a:latin typeface="+mn-lt"/>
                <a:ea typeface="+mn-ea"/>
                <a:cs typeface="+mn-cs"/>
              </a:rPr>
              <a:t>: ta med argument både kring </a:t>
            </a:r>
            <a:r>
              <a:rPr lang="sv-SE" sz="1200" kern="1200" dirty="0" err="1">
                <a:solidFill>
                  <a:schemeClr val="tx1"/>
                </a:solidFill>
                <a:effectLst/>
                <a:latin typeface="+mn-lt"/>
                <a:ea typeface="+mn-ea"/>
                <a:cs typeface="+mn-cs"/>
              </a:rPr>
              <a:t>vejping</a:t>
            </a:r>
            <a:r>
              <a:rPr lang="sv-SE" sz="1200" kern="1200" dirty="0">
                <a:solidFill>
                  <a:schemeClr val="tx1"/>
                </a:solidFill>
                <a:effectLst/>
                <a:latin typeface="+mn-lt"/>
                <a:ea typeface="+mn-ea"/>
                <a:cs typeface="+mn-cs"/>
              </a:rPr>
              <a:t> med nikotin, och </a:t>
            </a:r>
            <a:r>
              <a:rPr lang="sv-SE" sz="1200" kern="1200" dirty="0" err="1">
                <a:solidFill>
                  <a:schemeClr val="tx1"/>
                </a:solidFill>
                <a:effectLst/>
                <a:latin typeface="+mn-lt"/>
                <a:ea typeface="+mn-ea"/>
                <a:cs typeface="+mn-cs"/>
              </a:rPr>
              <a:t>vejping</a:t>
            </a:r>
            <a:r>
              <a:rPr lang="sv-SE" sz="1200" kern="1200" dirty="0">
                <a:solidFill>
                  <a:schemeClr val="tx1"/>
                </a:solidFill>
                <a:effectLst/>
                <a:latin typeface="+mn-lt"/>
                <a:ea typeface="+mn-ea"/>
                <a:cs typeface="+mn-cs"/>
              </a:rPr>
              <a:t> med enbart smaksättning.</a:t>
            </a:r>
          </a:p>
          <a:p>
            <a:r>
              <a:rPr lang="sv-SE" sz="1200" kern="1200" dirty="0">
                <a:solidFill>
                  <a:schemeClr val="tx1"/>
                </a:solidFill>
                <a:effectLst/>
                <a:latin typeface="+mn-lt"/>
                <a:ea typeface="+mn-ea"/>
                <a:cs typeface="+mn-cs"/>
              </a:rPr>
              <a:t>Samla gruppen och skriv upp argumenten på tavlan.</a:t>
            </a:r>
          </a:p>
          <a:p>
            <a:endParaRPr lang="sv-SE" dirty="0"/>
          </a:p>
        </p:txBody>
      </p:sp>
      <p:sp>
        <p:nvSpPr>
          <p:cNvPr id="4" name="Platshållare för bildnummer 3"/>
          <p:cNvSpPr>
            <a:spLocks noGrp="1"/>
          </p:cNvSpPr>
          <p:nvPr>
            <p:ph type="sldNum" sz="quarter" idx="5"/>
          </p:nvPr>
        </p:nvSpPr>
        <p:spPr/>
        <p:txBody>
          <a:bodyPr/>
          <a:lstStyle/>
          <a:p>
            <a:fld id="{A852ACCD-6D7B-4FD7-8BB7-E456A8B9AFCB}" type="slidenum">
              <a:rPr lang="sv-SE" smtClean="0"/>
              <a:t>8</a:t>
            </a:fld>
            <a:endParaRPr lang="sv-SE"/>
          </a:p>
        </p:txBody>
      </p:sp>
    </p:spTree>
    <p:extLst>
      <p:ext uri="{BB962C8B-B14F-4D97-AF65-F5344CB8AC3E}">
        <p14:creationId xmlns:p14="http://schemas.microsoft.com/office/powerpoint/2010/main" val="170037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Sitt gärna i en cirkel och låt turen gå runt. Ledaren läser början på en mening som sedan barnen fyller i. Gör det tydligt att man inte får ”fylla i” åt andra. Man får säga pass och får då en ny mening att fylla i om man inte kommer på något direkt, så att tempot hålls. Det är inte meningen att man ska tänka efter så mycket utan säga det som dyker upp i huvudet. Det finns inget rätt eller fel. Varje mening kan användas flera gånger.</a:t>
            </a:r>
          </a:p>
          <a:p>
            <a:r>
              <a:rPr lang="sv-SE" sz="1200" kern="1200" dirty="0">
                <a:solidFill>
                  <a:schemeClr val="tx1"/>
                </a:solidFill>
                <a:effectLst/>
                <a:latin typeface="+mn-lt"/>
                <a:ea typeface="+mn-ea"/>
                <a:cs typeface="+mn-cs"/>
              </a:rPr>
              <a:t>Mitt favoritgodis är…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Min favoritdag är…</a:t>
            </a:r>
          </a:p>
          <a:p>
            <a:r>
              <a:rPr lang="sv-SE" sz="1200" kern="1200" dirty="0">
                <a:solidFill>
                  <a:schemeClr val="tx1"/>
                </a:solidFill>
                <a:effectLst/>
                <a:latin typeface="+mn-lt"/>
                <a:ea typeface="+mn-ea"/>
                <a:cs typeface="+mn-cs"/>
              </a:rPr>
              <a:t>Jag tycker om att…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På lördagar äter jag…</a:t>
            </a:r>
          </a:p>
          <a:p>
            <a:r>
              <a:rPr lang="sv-SE" sz="1200" kern="1200" dirty="0">
                <a:solidFill>
                  <a:schemeClr val="tx1"/>
                </a:solidFill>
                <a:effectLst/>
                <a:latin typeface="+mn-lt"/>
                <a:ea typeface="+mn-ea"/>
                <a:cs typeface="+mn-cs"/>
              </a:rPr>
              <a:t>Min favorit-</a:t>
            </a:r>
            <a:r>
              <a:rPr lang="sv-SE" sz="1200" kern="1200" dirty="0" err="1">
                <a:solidFill>
                  <a:schemeClr val="tx1"/>
                </a:solidFill>
                <a:effectLst/>
                <a:latin typeface="+mn-lt"/>
                <a:ea typeface="+mn-ea"/>
                <a:cs typeface="+mn-cs"/>
              </a:rPr>
              <a:t>app</a:t>
            </a:r>
            <a:r>
              <a:rPr lang="sv-SE" sz="1200" kern="1200" dirty="0">
                <a:solidFill>
                  <a:schemeClr val="tx1"/>
                </a:solidFill>
                <a:effectLst/>
                <a:latin typeface="+mn-lt"/>
                <a:ea typeface="+mn-ea"/>
                <a:cs typeface="+mn-cs"/>
              </a:rPr>
              <a:t> är…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Efter skolan vill jag…</a:t>
            </a:r>
          </a:p>
          <a:p>
            <a:r>
              <a:rPr lang="sv-SE" sz="1200" kern="1200" dirty="0">
                <a:solidFill>
                  <a:schemeClr val="tx1"/>
                </a:solidFill>
                <a:effectLst/>
                <a:latin typeface="+mn-lt"/>
                <a:ea typeface="+mn-ea"/>
                <a:cs typeface="+mn-cs"/>
              </a:rPr>
              <a:t>Mest tid med telefonen lägger jag på…</a:t>
            </a:r>
          </a:p>
          <a:p>
            <a:r>
              <a:rPr lang="sv-SE" sz="1200" kern="1200" dirty="0">
                <a:solidFill>
                  <a:schemeClr val="tx1"/>
                </a:solidFill>
                <a:effectLst/>
                <a:latin typeface="+mn-lt"/>
                <a:ea typeface="+mn-ea"/>
                <a:cs typeface="+mn-cs"/>
              </a:rPr>
              <a:t>Om någon skrattar åt mitt skämt känner jag mig…</a:t>
            </a:r>
          </a:p>
          <a:p>
            <a:r>
              <a:rPr lang="sv-SE" sz="1200" kern="1200" dirty="0">
                <a:solidFill>
                  <a:schemeClr val="tx1"/>
                </a:solidFill>
                <a:effectLst/>
                <a:latin typeface="+mn-lt"/>
                <a:ea typeface="+mn-ea"/>
                <a:cs typeface="+mn-cs"/>
              </a:rPr>
              <a:t>Om ingen skrattar åt mitt skämt…</a:t>
            </a:r>
          </a:p>
          <a:p>
            <a:r>
              <a:rPr lang="sv-SE" sz="1200" kern="1200" dirty="0">
                <a:solidFill>
                  <a:schemeClr val="tx1"/>
                </a:solidFill>
                <a:effectLst/>
                <a:latin typeface="+mn-lt"/>
                <a:ea typeface="+mn-ea"/>
                <a:cs typeface="+mn-cs"/>
              </a:rPr>
              <a:t>Jag tror folk röker för att…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Att </a:t>
            </a:r>
            <a:r>
              <a:rPr lang="sv-SE" sz="1200" kern="1200" dirty="0" err="1">
                <a:solidFill>
                  <a:schemeClr val="tx1"/>
                </a:solidFill>
                <a:effectLst/>
                <a:latin typeface="+mn-lt"/>
                <a:ea typeface="+mn-ea"/>
                <a:cs typeface="+mn-cs"/>
              </a:rPr>
              <a:t>vejpa</a:t>
            </a:r>
            <a:r>
              <a:rPr lang="sv-SE" sz="1200" kern="1200" dirty="0">
                <a:solidFill>
                  <a:schemeClr val="tx1"/>
                </a:solidFill>
                <a:effectLst/>
                <a:latin typeface="+mn-lt"/>
                <a:ea typeface="+mn-ea"/>
                <a:cs typeface="+mn-cs"/>
              </a:rPr>
              <a:t> är…</a:t>
            </a:r>
          </a:p>
          <a:p>
            <a:r>
              <a:rPr lang="sv-SE" sz="1200" kern="1200" dirty="0">
                <a:solidFill>
                  <a:schemeClr val="tx1"/>
                </a:solidFill>
                <a:effectLst/>
                <a:latin typeface="+mn-lt"/>
                <a:ea typeface="+mn-ea"/>
                <a:cs typeface="+mn-cs"/>
              </a:rPr>
              <a:t>När folk får många likes på ett inlägg blir de…</a:t>
            </a:r>
          </a:p>
          <a:p>
            <a:r>
              <a:rPr lang="sv-SE" sz="1200" kern="1200" dirty="0">
                <a:solidFill>
                  <a:schemeClr val="tx1"/>
                </a:solidFill>
                <a:effectLst/>
                <a:latin typeface="+mn-lt"/>
                <a:ea typeface="+mn-ea"/>
                <a:cs typeface="+mn-cs"/>
              </a:rPr>
              <a:t>Att vara elak mot någon på nätet är…</a:t>
            </a:r>
          </a:p>
          <a:p>
            <a:r>
              <a:rPr lang="sv-SE" sz="1200" kern="1200" dirty="0" err="1">
                <a:solidFill>
                  <a:schemeClr val="tx1"/>
                </a:solidFill>
                <a:effectLst/>
                <a:latin typeface="+mn-lt"/>
                <a:ea typeface="+mn-ea"/>
                <a:cs typeface="+mn-cs"/>
              </a:rPr>
              <a:t>Influencers</a:t>
            </a:r>
            <a:r>
              <a:rPr lang="sv-SE" sz="1200" kern="1200" dirty="0">
                <a:solidFill>
                  <a:schemeClr val="tx1"/>
                </a:solidFill>
                <a:effectLst/>
                <a:latin typeface="+mn-lt"/>
                <a:ea typeface="+mn-ea"/>
                <a:cs typeface="+mn-cs"/>
              </a:rPr>
              <a:t> verkar…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Jag tycker att snus verkar…</a:t>
            </a:r>
          </a:p>
          <a:p>
            <a:r>
              <a:rPr lang="sv-SE" sz="1200" kern="1200" dirty="0">
                <a:solidFill>
                  <a:schemeClr val="tx1"/>
                </a:solidFill>
                <a:effectLst/>
                <a:latin typeface="+mn-lt"/>
                <a:ea typeface="+mn-ea"/>
                <a:cs typeface="+mn-cs"/>
              </a:rPr>
              <a:t>Många ungdomar vill bli </a:t>
            </a:r>
            <a:r>
              <a:rPr lang="sv-SE" sz="1200" kern="1200" dirty="0" err="1">
                <a:solidFill>
                  <a:schemeClr val="tx1"/>
                </a:solidFill>
                <a:effectLst/>
                <a:latin typeface="+mn-lt"/>
                <a:ea typeface="+mn-ea"/>
                <a:cs typeface="+mn-cs"/>
              </a:rPr>
              <a:t>influencers</a:t>
            </a:r>
            <a:r>
              <a:rPr lang="sv-SE" sz="1200" kern="1200" dirty="0">
                <a:solidFill>
                  <a:schemeClr val="tx1"/>
                </a:solidFill>
                <a:effectLst/>
                <a:latin typeface="+mn-lt"/>
                <a:ea typeface="+mn-ea"/>
                <a:cs typeface="+mn-cs"/>
              </a:rPr>
              <a:t> för att…</a:t>
            </a:r>
          </a:p>
          <a:p>
            <a:r>
              <a:rPr lang="sv-SE" sz="1200" kern="1200" dirty="0">
                <a:solidFill>
                  <a:schemeClr val="tx1"/>
                </a:solidFill>
                <a:effectLst/>
                <a:latin typeface="+mn-lt"/>
                <a:ea typeface="+mn-ea"/>
                <a:cs typeface="+mn-cs"/>
              </a:rPr>
              <a:t>Om jag ser en taskig kommentar på nätet brukar jag…</a:t>
            </a:r>
          </a:p>
          <a:p>
            <a:r>
              <a:rPr lang="sv-SE" sz="1200" kern="1200" dirty="0">
                <a:solidFill>
                  <a:schemeClr val="tx1"/>
                </a:solidFill>
                <a:effectLst/>
                <a:latin typeface="+mn-lt"/>
                <a:ea typeface="+mn-ea"/>
                <a:cs typeface="+mn-cs"/>
              </a:rPr>
              <a:t>Personer som står emot grupptryck är…</a:t>
            </a:r>
          </a:p>
          <a:p>
            <a:r>
              <a:rPr lang="sv-SE" sz="1200" kern="1200" dirty="0">
                <a:solidFill>
                  <a:schemeClr val="tx1"/>
                </a:solidFill>
                <a:effectLst/>
                <a:latin typeface="+mn-lt"/>
                <a:ea typeface="+mn-ea"/>
                <a:cs typeface="+mn-cs"/>
              </a:rPr>
              <a:t>Om jag ser reklam för snus känner jag…</a:t>
            </a:r>
          </a:p>
          <a:p>
            <a:r>
              <a:rPr lang="sv-SE" sz="1200" kern="1200" dirty="0">
                <a:solidFill>
                  <a:schemeClr val="tx1"/>
                </a:solidFill>
                <a:effectLst/>
                <a:latin typeface="+mn-lt"/>
                <a:ea typeface="+mn-ea"/>
                <a:cs typeface="+mn-cs"/>
              </a:rPr>
              <a:t>Att vara beroende av nikotin verkar vara…</a:t>
            </a:r>
          </a:p>
          <a:p>
            <a:r>
              <a:rPr lang="sv-SE" sz="1200" kern="1200" dirty="0">
                <a:solidFill>
                  <a:schemeClr val="tx1"/>
                </a:solidFill>
                <a:effectLst/>
                <a:latin typeface="+mn-lt"/>
                <a:ea typeface="+mn-ea"/>
                <a:cs typeface="+mn-cs"/>
              </a:rPr>
              <a:t>Prata efteråt om klassens svar generellt. Var det många liknande svar? Är det lätt att man börjar svara som andra? Kan det hända att man svarar som man märker att klasskompisarna tycker är kul eller rätt? Går det att jämföra med ”likes”?</a:t>
            </a:r>
          </a:p>
          <a:p>
            <a:endParaRPr lang="sv-SE" dirty="0"/>
          </a:p>
        </p:txBody>
      </p:sp>
      <p:sp>
        <p:nvSpPr>
          <p:cNvPr id="4" name="Platshållare för bildnummer 3"/>
          <p:cNvSpPr>
            <a:spLocks noGrp="1"/>
          </p:cNvSpPr>
          <p:nvPr>
            <p:ph type="sldNum" sz="quarter" idx="5"/>
          </p:nvPr>
        </p:nvSpPr>
        <p:spPr/>
        <p:txBody>
          <a:bodyPr/>
          <a:lstStyle/>
          <a:p>
            <a:fld id="{A852ACCD-6D7B-4FD7-8BB7-E456A8B9AFCB}" type="slidenum">
              <a:rPr lang="sv-SE" smtClean="0"/>
              <a:t>9</a:t>
            </a:fld>
            <a:endParaRPr lang="sv-SE"/>
          </a:p>
        </p:txBody>
      </p:sp>
    </p:spTree>
    <p:extLst>
      <p:ext uri="{BB962C8B-B14F-4D97-AF65-F5344CB8AC3E}">
        <p14:creationId xmlns:p14="http://schemas.microsoft.com/office/powerpoint/2010/main" val="310141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Betona att arbetet med arbetsbladet sker enskilt och att eleverna inte redovisar svaren för någon annan än ledaren/läraren. Samla in arbetsbladen när passet är slut och ta dig tid att läsa dessa innan dagen är slut för att inte riskera att missa något viktigt budskap som barnen har velat dela med dig.</a:t>
            </a:r>
          </a:p>
          <a:p>
            <a:endParaRPr lang="sv-SE" dirty="0"/>
          </a:p>
        </p:txBody>
      </p:sp>
      <p:sp>
        <p:nvSpPr>
          <p:cNvPr id="4" name="Platshållare för bildnummer 3"/>
          <p:cNvSpPr>
            <a:spLocks noGrp="1"/>
          </p:cNvSpPr>
          <p:nvPr>
            <p:ph type="sldNum" sz="quarter" idx="5"/>
          </p:nvPr>
        </p:nvSpPr>
        <p:spPr/>
        <p:txBody>
          <a:bodyPr/>
          <a:lstStyle/>
          <a:p>
            <a:fld id="{A852ACCD-6D7B-4FD7-8BB7-E456A8B9AFCB}" type="slidenum">
              <a:rPr lang="sv-SE" smtClean="0"/>
              <a:t>10</a:t>
            </a:fld>
            <a:endParaRPr lang="sv-SE"/>
          </a:p>
        </p:txBody>
      </p:sp>
    </p:spTree>
    <p:extLst>
      <p:ext uri="{BB962C8B-B14F-4D97-AF65-F5344CB8AC3E}">
        <p14:creationId xmlns:p14="http://schemas.microsoft.com/office/powerpoint/2010/main" val="1915408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6DCB9E-BF23-5609-5280-238D693C545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9FDBAF7-C8A6-E037-C3D1-B41A22832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536D802-07DF-8AAE-113C-A0E6D963E03F}"/>
              </a:ext>
            </a:extLst>
          </p:cNvPr>
          <p:cNvSpPr>
            <a:spLocks noGrp="1"/>
          </p:cNvSpPr>
          <p:nvPr>
            <p:ph type="dt" sz="half" idx="10"/>
          </p:nvPr>
        </p:nvSpPr>
        <p:spPr/>
        <p:txBody>
          <a:bodyPr/>
          <a:lstStyle/>
          <a:p>
            <a:fld id="{AE09E09D-6BF1-48CA-9F46-7DCF8B86DA2F}" type="datetimeFigureOut">
              <a:rPr lang="sv-SE" smtClean="0"/>
              <a:t>2026-02-27</a:t>
            </a:fld>
            <a:endParaRPr lang="sv-SE"/>
          </a:p>
        </p:txBody>
      </p:sp>
      <p:sp>
        <p:nvSpPr>
          <p:cNvPr id="5" name="Platshållare för sidfot 4">
            <a:extLst>
              <a:ext uri="{FF2B5EF4-FFF2-40B4-BE49-F238E27FC236}">
                <a16:creationId xmlns:a16="http://schemas.microsoft.com/office/drawing/2014/main" id="{5F56FD1C-3749-5131-1DF8-E6C2657EEB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70A7987-41EF-3B48-D8CB-7FA5E08C1558}"/>
              </a:ext>
            </a:extLst>
          </p:cNvPr>
          <p:cNvSpPr>
            <a:spLocks noGrp="1"/>
          </p:cNvSpPr>
          <p:nvPr>
            <p:ph type="sldNum" sz="quarter" idx="12"/>
          </p:nvPr>
        </p:nvSpPr>
        <p:spPr/>
        <p:txBody>
          <a:bodyPr/>
          <a:lstStyle/>
          <a:p>
            <a:fld id="{ABA93220-F140-43F7-9B66-83AB525A339F}" type="slidenum">
              <a:rPr lang="sv-SE" smtClean="0"/>
              <a:t>‹#›</a:t>
            </a:fld>
            <a:endParaRPr lang="sv-SE"/>
          </a:p>
        </p:txBody>
      </p:sp>
    </p:spTree>
    <p:extLst>
      <p:ext uri="{BB962C8B-B14F-4D97-AF65-F5344CB8AC3E}">
        <p14:creationId xmlns:p14="http://schemas.microsoft.com/office/powerpoint/2010/main" val="2834142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48765F-C62D-86D4-D498-EC8B16DE8F0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AADEE42-EDD2-9B0D-4BD3-38BA3BF76FC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8DD3478-C808-B984-C26E-9B8EBD70CA9D}"/>
              </a:ext>
            </a:extLst>
          </p:cNvPr>
          <p:cNvSpPr>
            <a:spLocks noGrp="1"/>
          </p:cNvSpPr>
          <p:nvPr>
            <p:ph type="dt" sz="half" idx="10"/>
          </p:nvPr>
        </p:nvSpPr>
        <p:spPr/>
        <p:txBody>
          <a:bodyPr/>
          <a:lstStyle/>
          <a:p>
            <a:fld id="{AE09E09D-6BF1-48CA-9F46-7DCF8B86DA2F}" type="datetimeFigureOut">
              <a:rPr lang="sv-SE" smtClean="0"/>
              <a:t>2026-02-27</a:t>
            </a:fld>
            <a:endParaRPr lang="sv-SE"/>
          </a:p>
        </p:txBody>
      </p:sp>
      <p:sp>
        <p:nvSpPr>
          <p:cNvPr id="5" name="Platshållare för sidfot 4">
            <a:extLst>
              <a:ext uri="{FF2B5EF4-FFF2-40B4-BE49-F238E27FC236}">
                <a16:creationId xmlns:a16="http://schemas.microsoft.com/office/drawing/2014/main" id="{C3EE4087-2C43-87FB-E345-EC15A1D22BB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F5E0D78-D73E-A7E0-3D55-45C595F3B638}"/>
              </a:ext>
            </a:extLst>
          </p:cNvPr>
          <p:cNvSpPr>
            <a:spLocks noGrp="1"/>
          </p:cNvSpPr>
          <p:nvPr>
            <p:ph type="sldNum" sz="quarter" idx="12"/>
          </p:nvPr>
        </p:nvSpPr>
        <p:spPr/>
        <p:txBody>
          <a:bodyPr/>
          <a:lstStyle/>
          <a:p>
            <a:fld id="{ABA93220-F140-43F7-9B66-83AB525A339F}" type="slidenum">
              <a:rPr lang="sv-SE" smtClean="0"/>
              <a:t>‹#›</a:t>
            </a:fld>
            <a:endParaRPr lang="sv-SE"/>
          </a:p>
        </p:txBody>
      </p:sp>
    </p:spTree>
    <p:extLst>
      <p:ext uri="{BB962C8B-B14F-4D97-AF65-F5344CB8AC3E}">
        <p14:creationId xmlns:p14="http://schemas.microsoft.com/office/powerpoint/2010/main" val="211704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387C615-6BFA-F0B0-E21E-6D1624E56D5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6831780-E68E-E932-15A5-24CD3E81ADC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840BADA-A68C-05D4-3FAF-ED8CD25624B3}"/>
              </a:ext>
            </a:extLst>
          </p:cNvPr>
          <p:cNvSpPr>
            <a:spLocks noGrp="1"/>
          </p:cNvSpPr>
          <p:nvPr>
            <p:ph type="dt" sz="half" idx="10"/>
          </p:nvPr>
        </p:nvSpPr>
        <p:spPr/>
        <p:txBody>
          <a:bodyPr/>
          <a:lstStyle/>
          <a:p>
            <a:fld id="{AE09E09D-6BF1-48CA-9F46-7DCF8B86DA2F}" type="datetimeFigureOut">
              <a:rPr lang="sv-SE" smtClean="0"/>
              <a:t>2026-02-27</a:t>
            </a:fld>
            <a:endParaRPr lang="sv-SE"/>
          </a:p>
        </p:txBody>
      </p:sp>
      <p:sp>
        <p:nvSpPr>
          <p:cNvPr id="5" name="Platshållare för sidfot 4">
            <a:extLst>
              <a:ext uri="{FF2B5EF4-FFF2-40B4-BE49-F238E27FC236}">
                <a16:creationId xmlns:a16="http://schemas.microsoft.com/office/drawing/2014/main" id="{744D7DE1-4188-57BE-D13A-B13580890D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2A65A03-FE25-E6D1-DBB2-3C573658B2B3}"/>
              </a:ext>
            </a:extLst>
          </p:cNvPr>
          <p:cNvSpPr>
            <a:spLocks noGrp="1"/>
          </p:cNvSpPr>
          <p:nvPr>
            <p:ph type="sldNum" sz="quarter" idx="12"/>
          </p:nvPr>
        </p:nvSpPr>
        <p:spPr/>
        <p:txBody>
          <a:bodyPr/>
          <a:lstStyle/>
          <a:p>
            <a:fld id="{ABA93220-F140-43F7-9B66-83AB525A339F}" type="slidenum">
              <a:rPr lang="sv-SE" smtClean="0"/>
              <a:t>‹#›</a:t>
            </a:fld>
            <a:endParaRPr lang="sv-SE"/>
          </a:p>
        </p:txBody>
      </p:sp>
    </p:spTree>
    <p:extLst>
      <p:ext uri="{BB962C8B-B14F-4D97-AF65-F5344CB8AC3E}">
        <p14:creationId xmlns:p14="http://schemas.microsoft.com/office/powerpoint/2010/main" val="49687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4870E6-3274-7A70-C698-C9B279A335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FD452BD-8FBB-2458-F169-2601FF37616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80358AB-A00A-FFC5-2CCD-F0FD1C0740F6}"/>
              </a:ext>
            </a:extLst>
          </p:cNvPr>
          <p:cNvSpPr>
            <a:spLocks noGrp="1"/>
          </p:cNvSpPr>
          <p:nvPr>
            <p:ph type="dt" sz="half" idx="10"/>
          </p:nvPr>
        </p:nvSpPr>
        <p:spPr/>
        <p:txBody>
          <a:bodyPr/>
          <a:lstStyle/>
          <a:p>
            <a:fld id="{AE09E09D-6BF1-48CA-9F46-7DCF8B86DA2F}" type="datetimeFigureOut">
              <a:rPr lang="sv-SE" smtClean="0"/>
              <a:t>2026-02-27</a:t>
            </a:fld>
            <a:endParaRPr lang="sv-SE"/>
          </a:p>
        </p:txBody>
      </p:sp>
      <p:sp>
        <p:nvSpPr>
          <p:cNvPr id="5" name="Platshållare för sidfot 4">
            <a:extLst>
              <a:ext uri="{FF2B5EF4-FFF2-40B4-BE49-F238E27FC236}">
                <a16:creationId xmlns:a16="http://schemas.microsoft.com/office/drawing/2014/main" id="{BADEC802-ED42-AF27-967F-9327528944F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E41284-B103-A6DD-20B1-11F06ED84122}"/>
              </a:ext>
            </a:extLst>
          </p:cNvPr>
          <p:cNvSpPr>
            <a:spLocks noGrp="1"/>
          </p:cNvSpPr>
          <p:nvPr>
            <p:ph type="sldNum" sz="quarter" idx="12"/>
          </p:nvPr>
        </p:nvSpPr>
        <p:spPr/>
        <p:txBody>
          <a:bodyPr/>
          <a:lstStyle/>
          <a:p>
            <a:fld id="{ABA93220-F140-43F7-9B66-83AB525A339F}" type="slidenum">
              <a:rPr lang="sv-SE" smtClean="0"/>
              <a:t>‹#›</a:t>
            </a:fld>
            <a:endParaRPr lang="sv-SE"/>
          </a:p>
        </p:txBody>
      </p:sp>
    </p:spTree>
    <p:extLst>
      <p:ext uri="{BB962C8B-B14F-4D97-AF65-F5344CB8AC3E}">
        <p14:creationId xmlns:p14="http://schemas.microsoft.com/office/powerpoint/2010/main" val="107619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61DC49-2713-951B-2208-FF98D1323E5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CE78949-7F44-9007-BBE1-FC606A605DF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03E2151-7C33-4CEA-3D1F-F352D068B263}"/>
              </a:ext>
            </a:extLst>
          </p:cNvPr>
          <p:cNvSpPr>
            <a:spLocks noGrp="1"/>
          </p:cNvSpPr>
          <p:nvPr>
            <p:ph type="dt" sz="half" idx="10"/>
          </p:nvPr>
        </p:nvSpPr>
        <p:spPr/>
        <p:txBody>
          <a:bodyPr/>
          <a:lstStyle/>
          <a:p>
            <a:fld id="{AE09E09D-6BF1-48CA-9F46-7DCF8B86DA2F}" type="datetimeFigureOut">
              <a:rPr lang="sv-SE" smtClean="0"/>
              <a:t>2026-02-27</a:t>
            </a:fld>
            <a:endParaRPr lang="sv-SE"/>
          </a:p>
        </p:txBody>
      </p:sp>
      <p:sp>
        <p:nvSpPr>
          <p:cNvPr id="5" name="Platshållare för sidfot 4">
            <a:extLst>
              <a:ext uri="{FF2B5EF4-FFF2-40B4-BE49-F238E27FC236}">
                <a16:creationId xmlns:a16="http://schemas.microsoft.com/office/drawing/2014/main" id="{EB7E9339-7C4E-9870-819B-B89AE9FE4BE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2E9D5C-9DB2-1ED7-F5B2-F75B54F7DAE7}"/>
              </a:ext>
            </a:extLst>
          </p:cNvPr>
          <p:cNvSpPr>
            <a:spLocks noGrp="1"/>
          </p:cNvSpPr>
          <p:nvPr>
            <p:ph type="sldNum" sz="quarter" idx="12"/>
          </p:nvPr>
        </p:nvSpPr>
        <p:spPr/>
        <p:txBody>
          <a:bodyPr/>
          <a:lstStyle/>
          <a:p>
            <a:fld id="{ABA93220-F140-43F7-9B66-83AB525A339F}" type="slidenum">
              <a:rPr lang="sv-SE" smtClean="0"/>
              <a:t>‹#›</a:t>
            </a:fld>
            <a:endParaRPr lang="sv-SE"/>
          </a:p>
        </p:txBody>
      </p:sp>
    </p:spTree>
    <p:extLst>
      <p:ext uri="{BB962C8B-B14F-4D97-AF65-F5344CB8AC3E}">
        <p14:creationId xmlns:p14="http://schemas.microsoft.com/office/powerpoint/2010/main" val="122524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56BF08-CC41-A7B4-0B53-C28DC00A8CE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E397DCD-6D1B-7E26-D469-6A863366A0A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9D5D7C9-6063-5947-38CE-8FBD6A492E9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922253A-0AE7-C47A-5D87-EB365FF4B34C}"/>
              </a:ext>
            </a:extLst>
          </p:cNvPr>
          <p:cNvSpPr>
            <a:spLocks noGrp="1"/>
          </p:cNvSpPr>
          <p:nvPr>
            <p:ph type="dt" sz="half" idx="10"/>
          </p:nvPr>
        </p:nvSpPr>
        <p:spPr/>
        <p:txBody>
          <a:bodyPr/>
          <a:lstStyle/>
          <a:p>
            <a:fld id="{AE09E09D-6BF1-48CA-9F46-7DCF8B86DA2F}" type="datetimeFigureOut">
              <a:rPr lang="sv-SE" smtClean="0"/>
              <a:t>2026-02-27</a:t>
            </a:fld>
            <a:endParaRPr lang="sv-SE"/>
          </a:p>
        </p:txBody>
      </p:sp>
      <p:sp>
        <p:nvSpPr>
          <p:cNvPr id="6" name="Platshållare för sidfot 5">
            <a:extLst>
              <a:ext uri="{FF2B5EF4-FFF2-40B4-BE49-F238E27FC236}">
                <a16:creationId xmlns:a16="http://schemas.microsoft.com/office/drawing/2014/main" id="{B9FC110A-B83F-5F53-735F-961BEBA39E0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172A6AD-AB6C-7611-F10E-8E635A277A3A}"/>
              </a:ext>
            </a:extLst>
          </p:cNvPr>
          <p:cNvSpPr>
            <a:spLocks noGrp="1"/>
          </p:cNvSpPr>
          <p:nvPr>
            <p:ph type="sldNum" sz="quarter" idx="12"/>
          </p:nvPr>
        </p:nvSpPr>
        <p:spPr/>
        <p:txBody>
          <a:bodyPr/>
          <a:lstStyle/>
          <a:p>
            <a:fld id="{ABA93220-F140-43F7-9B66-83AB525A339F}" type="slidenum">
              <a:rPr lang="sv-SE" smtClean="0"/>
              <a:t>‹#›</a:t>
            </a:fld>
            <a:endParaRPr lang="sv-SE"/>
          </a:p>
        </p:txBody>
      </p:sp>
    </p:spTree>
    <p:extLst>
      <p:ext uri="{BB962C8B-B14F-4D97-AF65-F5344CB8AC3E}">
        <p14:creationId xmlns:p14="http://schemas.microsoft.com/office/powerpoint/2010/main" val="140329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1C31D8-B8CE-F56B-3193-BC85B46931F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6A901A9-CAD6-5884-CDD5-C7ABF34942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0901668-5F5E-AABE-7573-AC341096E3F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2569BA1-D0D6-A54E-3489-986EEC90EF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09E3F39-94B6-DA1D-F4A4-5A43C92DCBA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9D59561-2243-B44B-90F8-403188B100A0}"/>
              </a:ext>
            </a:extLst>
          </p:cNvPr>
          <p:cNvSpPr>
            <a:spLocks noGrp="1"/>
          </p:cNvSpPr>
          <p:nvPr>
            <p:ph type="dt" sz="half" idx="10"/>
          </p:nvPr>
        </p:nvSpPr>
        <p:spPr/>
        <p:txBody>
          <a:bodyPr/>
          <a:lstStyle/>
          <a:p>
            <a:fld id="{AE09E09D-6BF1-48CA-9F46-7DCF8B86DA2F}" type="datetimeFigureOut">
              <a:rPr lang="sv-SE" smtClean="0"/>
              <a:t>2026-02-27</a:t>
            </a:fld>
            <a:endParaRPr lang="sv-SE"/>
          </a:p>
        </p:txBody>
      </p:sp>
      <p:sp>
        <p:nvSpPr>
          <p:cNvPr id="8" name="Platshållare för sidfot 7">
            <a:extLst>
              <a:ext uri="{FF2B5EF4-FFF2-40B4-BE49-F238E27FC236}">
                <a16:creationId xmlns:a16="http://schemas.microsoft.com/office/drawing/2014/main" id="{861F86E0-53E9-14E2-FAF7-DEF3B48A239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1AF7CE-A9BB-9965-BD60-D2FD0C0255BE}"/>
              </a:ext>
            </a:extLst>
          </p:cNvPr>
          <p:cNvSpPr>
            <a:spLocks noGrp="1"/>
          </p:cNvSpPr>
          <p:nvPr>
            <p:ph type="sldNum" sz="quarter" idx="12"/>
          </p:nvPr>
        </p:nvSpPr>
        <p:spPr/>
        <p:txBody>
          <a:bodyPr/>
          <a:lstStyle/>
          <a:p>
            <a:fld id="{ABA93220-F140-43F7-9B66-83AB525A339F}" type="slidenum">
              <a:rPr lang="sv-SE" smtClean="0"/>
              <a:t>‹#›</a:t>
            </a:fld>
            <a:endParaRPr lang="sv-SE"/>
          </a:p>
        </p:txBody>
      </p:sp>
    </p:spTree>
    <p:extLst>
      <p:ext uri="{BB962C8B-B14F-4D97-AF65-F5344CB8AC3E}">
        <p14:creationId xmlns:p14="http://schemas.microsoft.com/office/powerpoint/2010/main" val="201760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87EF9-DF4B-4CF3-E389-059C2C26C5E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36710F1-D5BA-AF3E-8EB8-D3BB07FE9531}"/>
              </a:ext>
            </a:extLst>
          </p:cNvPr>
          <p:cNvSpPr>
            <a:spLocks noGrp="1"/>
          </p:cNvSpPr>
          <p:nvPr>
            <p:ph type="dt" sz="half" idx="10"/>
          </p:nvPr>
        </p:nvSpPr>
        <p:spPr/>
        <p:txBody>
          <a:bodyPr/>
          <a:lstStyle/>
          <a:p>
            <a:fld id="{AE09E09D-6BF1-48CA-9F46-7DCF8B86DA2F}" type="datetimeFigureOut">
              <a:rPr lang="sv-SE" smtClean="0"/>
              <a:t>2026-02-27</a:t>
            </a:fld>
            <a:endParaRPr lang="sv-SE"/>
          </a:p>
        </p:txBody>
      </p:sp>
      <p:sp>
        <p:nvSpPr>
          <p:cNvPr id="4" name="Platshållare för sidfot 3">
            <a:extLst>
              <a:ext uri="{FF2B5EF4-FFF2-40B4-BE49-F238E27FC236}">
                <a16:creationId xmlns:a16="http://schemas.microsoft.com/office/drawing/2014/main" id="{CCCD4EBD-E962-DDA9-CEDC-9B64E49E26E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1CE91D2-E1BE-A2E8-9810-59B4F286744D}"/>
              </a:ext>
            </a:extLst>
          </p:cNvPr>
          <p:cNvSpPr>
            <a:spLocks noGrp="1"/>
          </p:cNvSpPr>
          <p:nvPr>
            <p:ph type="sldNum" sz="quarter" idx="12"/>
          </p:nvPr>
        </p:nvSpPr>
        <p:spPr/>
        <p:txBody>
          <a:bodyPr/>
          <a:lstStyle/>
          <a:p>
            <a:fld id="{ABA93220-F140-43F7-9B66-83AB525A339F}" type="slidenum">
              <a:rPr lang="sv-SE" smtClean="0"/>
              <a:t>‹#›</a:t>
            </a:fld>
            <a:endParaRPr lang="sv-SE"/>
          </a:p>
        </p:txBody>
      </p:sp>
    </p:spTree>
    <p:extLst>
      <p:ext uri="{BB962C8B-B14F-4D97-AF65-F5344CB8AC3E}">
        <p14:creationId xmlns:p14="http://schemas.microsoft.com/office/powerpoint/2010/main" val="2844612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8535058-40D8-5B34-2BD1-6C6DB1D151DD}"/>
              </a:ext>
            </a:extLst>
          </p:cNvPr>
          <p:cNvSpPr>
            <a:spLocks noGrp="1"/>
          </p:cNvSpPr>
          <p:nvPr>
            <p:ph type="dt" sz="half" idx="10"/>
          </p:nvPr>
        </p:nvSpPr>
        <p:spPr/>
        <p:txBody>
          <a:bodyPr/>
          <a:lstStyle/>
          <a:p>
            <a:fld id="{AE09E09D-6BF1-48CA-9F46-7DCF8B86DA2F}" type="datetimeFigureOut">
              <a:rPr lang="sv-SE" smtClean="0"/>
              <a:t>2026-02-27</a:t>
            </a:fld>
            <a:endParaRPr lang="sv-SE"/>
          </a:p>
        </p:txBody>
      </p:sp>
      <p:sp>
        <p:nvSpPr>
          <p:cNvPr id="3" name="Platshållare för sidfot 2">
            <a:extLst>
              <a:ext uri="{FF2B5EF4-FFF2-40B4-BE49-F238E27FC236}">
                <a16:creationId xmlns:a16="http://schemas.microsoft.com/office/drawing/2014/main" id="{2425C739-AEE4-2A40-0DC4-C1FBDE9033F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606B816-EC6E-9C7A-51DF-982780F9A907}"/>
              </a:ext>
            </a:extLst>
          </p:cNvPr>
          <p:cNvSpPr>
            <a:spLocks noGrp="1"/>
          </p:cNvSpPr>
          <p:nvPr>
            <p:ph type="sldNum" sz="quarter" idx="12"/>
          </p:nvPr>
        </p:nvSpPr>
        <p:spPr/>
        <p:txBody>
          <a:bodyPr/>
          <a:lstStyle/>
          <a:p>
            <a:fld id="{ABA93220-F140-43F7-9B66-83AB525A339F}" type="slidenum">
              <a:rPr lang="sv-SE" smtClean="0"/>
              <a:t>‹#›</a:t>
            </a:fld>
            <a:endParaRPr lang="sv-SE"/>
          </a:p>
        </p:txBody>
      </p:sp>
    </p:spTree>
    <p:extLst>
      <p:ext uri="{BB962C8B-B14F-4D97-AF65-F5344CB8AC3E}">
        <p14:creationId xmlns:p14="http://schemas.microsoft.com/office/powerpoint/2010/main" val="261806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14783-4165-8755-9E45-99C7EC4F5CE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D1F29AE-5A53-9DC8-CD45-AF517D47CB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1979CCE-1C0B-A85E-7D4C-F60E29A4B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4FC4650-CDAE-10F2-F3A6-09C8B804B801}"/>
              </a:ext>
            </a:extLst>
          </p:cNvPr>
          <p:cNvSpPr>
            <a:spLocks noGrp="1"/>
          </p:cNvSpPr>
          <p:nvPr>
            <p:ph type="dt" sz="half" idx="10"/>
          </p:nvPr>
        </p:nvSpPr>
        <p:spPr/>
        <p:txBody>
          <a:bodyPr/>
          <a:lstStyle/>
          <a:p>
            <a:fld id="{AE09E09D-6BF1-48CA-9F46-7DCF8B86DA2F}" type="datetimeFigureOut">
              <a:rPr lang="sv-SE" smtClean="0"/>
              <a:t>2026-02-27</a:t>
            </a:fld>
            <a:endParaRPr lang="sv-SE"/>
          </a:p>
        </p:txBody>
      </p:sp>
      <p:sp>
        <p:nvSpPr>
          <p:cNvPr id="6" name="Platshållare för sidfot 5">
            <a:extLst>
              <a:ext uri="{FF2B5EF4-FFF2-40B4-BE49-F238E27FC236}">
                <a16:creationId xmlns:a16="http://schemas.microsoft.com/office/drawing/2014/main" id="{9882EFDC-B66C-8FC7-995C-10D29569EA6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3F3CBA-9E53-DB13-B6E2-5CEB65F74E3F}"/>
              </a:ext>
            </a:extLst>
          </p:cNvPr>
          <p:cNvSpPr>
            <a:spLocks noGrp="1"/>
          </p:cNvSpPr>
          <p:nvPr>
            <p:ph type="sldNum" sz="quarter" idx="12"/>
          </p:nvPr>
        </p:nvSpPr>
        <p:spPr/>
        <p:txBody>
          <a:bodyPr/>
          <a:lstStyle/>
          <a:p>
            <a:fld id="{ABA93220-F140-43F7-9B66-83AB525A339F}" type="slidenum">
              <a:rPr lang="sv-SE" smtClean="0"/>
              <a:t>‹#›</a:t>
            </a:fld>
            <a:endParaRPr lang="sv-SE"/>
          </a:p>
        </p:txBody>
      </p:sp>
    </p:spTree>
    <p:extLst>
      <p:ext uri="{BB962C8B-B14F-4D97-AF65-F5344CB8AC3E}">
        <p14:creationId xmlns:p14="http://schemas.microsoft.com/office/powerpoint/2010/main" val="40116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3F9CDD-2D69-E8E1-59BF-348BA630BD5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2660B1A-9BB1-4855-8D92-AB760B5729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3885CC3-5F2C-FF9A-6F15-B91A24C64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60799AC-06F1-0164-3927-ADE7735B546C}"/>
              </a:ext>
            </a:extLst>
          </p:cNvPr>
          <p:cNvSpPr>
            <a:spLocks noGrp="1"/>
          </p:cNvSpPr>
          <p:nvPr>
            <p:ph type="dt" sz="half" idx="10"/>
          </p:nvPr>
        </p:nvSpPr>
        <p:spPr/>
        <p:txBody>
          <a:bodyPr/>
          <a:lstStyle/>
          <a:p>
            <a:fld id="{AE09E09D-6BF1-48CA-9F46-7DCF8B86DA2F}" type="datetimeFigureOut">
              <a:rPr lang="sv-SE" smtClean="0"/>
              <a:t>2026-02-27</a:t>
            </a:fld>
            <a:endParaRPr lang="sv-SE"/>
          </a:p>
        </p:txBody>
      </p:sp>
      <p:sp>
        <p:nvSpPr>
          <p:cNvPr id="6" name="Platshållare för sidfot 5">
            <a:extLst>
              <a:ext uri="{FF2B5EF4-FFF2-40B4-BE49-F238E27FC236}">
                <a16:creationId xmlns:a16="http://schemas.microsoft.com/office/drawing/2014/main" id="{BEB9B1FF-2A75-BCFE-9D61-F9FFE9EB872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496F2FF-F793-D951-9FDD-69DED74F7FBF}"/>
              </a:ext>
            </a:extLst>
          </p:cNvPr>
          <p:cNvSpPr>
            <a:spLocks noGrp="1"/>
          </p:cNvSpPr>
          <p:nvPr>
            <p:ph type="sldNum" sz="quarter" idx="12"/>
          </p:nvPr>
        </p:nvSpPr>
        <p:spPr/>
        <p:txBody>
          <a:bodyPr/>
          <a:lstStyle/>
          <a:p>
            <a:fld id="{ABA93220-F140-43F7-9B66-83AB525A339F}" type="slidenum">
              <a:rPr lang="sv-SE" smtClean="0"/>
              <a:t>‹#›</a:t>
            </a:fld>
            <a:endParaRPr lang="sv-SE"/>
          </a:p>
        </p:txBody>
      </p:sp>
    </p:spTree>
    <p:extLst>
      <p:ext uri="{BB962C8B-B14F-4D97-AF65-F5344CB8AC3E}">
        <p14:creationId xmlns:p14="http://schemas.microsoft.com/office/powerpoint/2010/main" val="322557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EDA683E-0EE1-6FC8-9762-D8CC292D4E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4E37712-D934-34CA-F67A-7FF69B7F2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B472BDE-77BD-8A13-6E4A-101D2A15E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09E09D-6BF1-48CA-9F46-7DCF8B86DA2F}" type="datetimeFigureOut">
              <a:rPr lang="sv-SE" smtClean="0"/>
              <a:t>2026-02-27</a:t>
            </a:fld>
            <a:endParaRPr lang="sv-SE"/>
          </a:p>
        </p:txBody>
      </p:sp>
      <p:sp>
        <p:nvSpPr>
          <p:cNvPr id="5" name="Platshållare för sidfot 4">
            <a:extLst>
              <a:ext uri="{FF2B5EF4-FFF2-40B4-BE49-F238E27FC236}">
                <a16:creationId xmlns:a16="http://schemas.microsoft.com/office/drawing/2014/main" id="{C0F14DAE-F9F3-D45C-5775-C228E8C069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D2E68674-7E4B-AFEA-53E0-27E7AE4CA9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A93220-F140-43F7-9B66-83AB525A339F}" type="slidenum">
              <a:rPr lang="sv-SE" smtClean="0"/>
              <a:t>‹#›</a:t>
            </a:fld>
            <a:endParaRPr lang="sv-SE"/>
          </a:p>
        </p:txBody>
      </p:sp>
    </p:spTree>
    <p:extLst>
      <p:ext uri="{BB962C8B-B14F-4D97-AF65-F5344CB8AC3E}">
        <p14:creationId xmlns:p14="http://schemas.microsoft.com/office/powerpoint/2010/main" val="332269465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Vera2">
            <a:extLst>
              <a:ext uri="{FF2B5EF4-FFF2-40B4-BE49-F238E27FC236}">
                <a16:creationId xmlns:a16="http://schemas.microsoft.com/office/drawing/2014/main" id="{5C2C733E-0BF6-6354-7B88-AD3AAE1CA3E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3892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Vera210">
            <a:extLst>
              <a:ext uri="{FF2B5EF4-FFF2-40B4-BE49-F238E27FC236}">
                <a16:creationId xmlns:a16="http://schemas.microsoft.com/office/drawing/2014/main" id="{7D11FE18-B4D5-3FCC-4F1A-AE90135FEE5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8610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C1AAB-622E-45E7-439F-5ECED148E44B}"/>
            </a:ext>
          </a:extLst>
        </p:cNvPr>
        <p:cNvGrpSpPr/>
        <p:nvPr/>
      </p:nvGrpSpPr>
      <p:grpSpPr>
        <a:xfrm>
          <a:off x="0" y="0"/>
          <a:ext cx="0" cy="0"/>
          <a:chOff x="0" y="0"/>
          <a:chExt cx="0" cy="0"/>
        </a:xfrm>
      </p:grpSpPr>
      <p:pic>
        <p:nvPicPr>
          <p:cNvPr id="3" name="Bildobjekt 2" descr="Klasskompisar_ppt_Vera2">
            <a:extLst>
              <a:ext uri="{FF2B5EF4-FFF2-40B4-BE49-F238E27FC236}">
                <a16:creationId xmlns:a16="http://schemas.microsoft.com/office/drawing/2014/main" id="{B1B5C060-2A9D-467B-6144-AFD9F22DCB3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7524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Vera22">
            <a:extLst>
              <a:ext uri="{FF2B5EF4-FFF2-40B4-BE49-F238E27FC236}">
                <a16:creationId xmlns:a16="http://schemas.microsoft.com/office/drawing/2014/main" id="{AC716CDF-F83F-656D-5BB2-523E3420085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455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Vera23">
            <a:extLst>
              <a:ext uri="{FF2B5EF4-FFF2-40B4-BE49-F238E27FC236}">
                <a16:creationId xmlns:a16="http://schemas.microsoft.com/office/drawing/2014/main" id="{E00340CE-B36C-A8E7-8627-0AB59687C76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0323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Vera24">
            <a:extLst>
              <a:ext uri="{FF2B5EF4-FFF2-40B4-BE49-F238E27FC236}">
                <a16:creationId xmlns:a16="http://schemas.microsoft.com/office/drawing/2014/main" id="{DE21A017-7114-6E18-B373-814213E2AED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981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Vera25">
            <a:extLst>
              <a:ext uri="{FF2B5EF4-FFF2-40B4-BE49-F238E27FC236}">
                <a16:creationId xmlns:a16="http://schemas.microsoft.com/office/drawing/2014/main" id="{09DBF620-DF69-AD18-E79E-57AD3F7D537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004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Vera26">
            <a:extLst>
              <a:ext uri="{FF2B5EF4-FFF2-40B4-BE49-F238E27FC236}">
                <a16:creationId xmlns:a16="http://schemas.microsoft.com/office/drawing/2014/main" id="{536BBE4D-4976-4228-80C6-1F64FEFCFF2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876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Vera27">
            <a:extLst>
              <a:ext uri="{FF2B5EF4-FFF2-40B4-BE49-F238E27FC236}">
                <a16:creationId xmlns:a16="http://schemas.microsoft.com/office/drawing/2014/main" id="{3B6156A2-DFDC-0195-FBFC-776D677C230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531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Vera28">
            <a:extLst>
              <a:ext uri="{FF2B5EF4-FFF2-40B4-BE49-F238E27FC236}">
                <a16:creationId xmlns:a16="http://schemas.microsoft.com/office/drawing/2014/main" id="{1ADABC80-F7B8-1064-C2AA-ECCA66A2684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132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Vera29">
            <a:extLst>
              <a:ext uri="{FF2B5EF4-FFF2-40B4-BE49-F238E27FC236}">
                <a16:creationId xmlns:a16="http://schemas.microsoft.com/office/drawing/2014/main" id="{366BE961-4C40-2E10-23E9-402CF7D1EE6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566661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670</Words>
  <Application>Microsoft Office PowerPoint</Application>
  <PresentationFormat>Bredbild</PresentationFormat>
  <Paragraphs>42</Paragraphs>
  <Slides>11</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Aptos</vt:lpstr>
      <vt:lpstr>Aptos Display</vt:lpstr>
      <vt:lpstr>Arial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Pontus Landström</dc:creator>
  <cp:lastModifiedBy>Mona r Örjes</cp:lastModifiedBy>
  <cp:revision>1</cp:revision>
  <dcterms:created xsi:type="dcterms:W3CDTF">2026-02-13T10:24:47Z</dcterms:created>
  <dcterms:modified xsi:type="dcterms:W3CDTF">2026-02-27T14:54:48Z</dcterms:modified>
</cp:coreProperties>
</file>