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7E22A-EB79-4AED-863A-82DCC677FA2B}" v="6" dt="2026-03-03T21:31:32.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56" autoAdjust="0"/>
  </p:normalViewPr>
  <p:slideViewPr>
    <p:cSldViewPr snapToGrid="0">
      <p:cViewPr varScale="1">
        <p:scale>
          <a:sx n="46" d="100"/>
          <a:sy n="46" d="100"/>
        </p:scale>
        <p:origin x="5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modSld">
      <pc:chgData name="Mona Örjes" userId="e2e0c713df9f90ea" providerId="LiveId" clId="{A871AA05-9DC8-44E5-B440-A4E0B4EA1A7A}" dt="2026-03-03T21:28:01.404" v="0" actId="20577"/>
      <pc:docMkLst>
        <pc:docMk/>
      </pc:docMkLst>
      <pc:sldChg chg="modNotesTx">
        <pc:chgData name="Mona Örjes" userId="e2e0c713df9f90ea" providerId="LiveId" clId="{A871AA05-9DC8-44E5-B440-A4E0B4EA1A7A}" dt="2026-03-03T21:28:01.404" v="0" actId="20577"/>
        <pc:sldMkLst>
          <pc:docMk/>
          <pc:sldMk cId="1556154323"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40D32-E215-4F78-A4DA-71BD9B0DC74A}" type="datetimeFigureOut">
              <a:rPr lang="sv-SE" smtClean="0"/>
              <a:t>2026-03-09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AFDDD-FDA0-4777-AC04-80B2FD9C9D1A}" type="slidenum">
              <a:rPr lang="sv-SE" smtClean="0"/>
              <a:t>‹#›</a:t>
            </a:fld>
            <a:endParaRPr lang="sv-SE"/>
          </a:p>
        </p:txBody>
      </p:sp>
    </p:spTree>
    <p:extLst>
      <p:ext uri="{BB962C8B-B14F-4D97-AF65-F5344CB8AC3E}">
        <p14:creationId xmlns:p14="http://schemas.microsoft.com/office/powerpoint/2010/main" val="302323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Sofi blir förvånad när Liam säger att hon kan sitta tillsammans med honom och hans kompisar i matsalen. Och ännu mer häpen när han senare berättar att han gillat henne jättelänge.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7FFAFDDD-FDA0-4777-AC04-80B2FD9C9D1A}" type="slidenum">
              <a:rPr lang="sv-SE" smtClean="0"/>
              <a:t>3</a:t>
            </a:fld>
            <a:endParaRPr lang="sv-SE"/>
          </a:p>
        </p:txBody>
      </p:sp>
    </p:spTree>
    <p:extLst>
      <p:ext uri="{BB962C8B-B14F-4D97-AF65-F5344CB8AC3E}">
        <p14:creationId xmlns:p14="http://schemas.microsoft.com/office/powerpoint/2010/main" val="27012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Lek leken några gånger utifrån olika kategorier. Förslag på några kategorier: Födelsedag. Skostorlek. Antal kusiner. Längd. Antal husdjur.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Diskutera: Hur gick övningen? Var det något som var svårt? Hur kan man kommunicera tydligt utan ord?</a:t>
            </a:r>
          </a:p>
          <a:p>
            <a:endParaRPr lang="sv-SE" dirty="0"/>
          </a:p>
        </p:txBody>
      </p:sp>
      <p:sp>
        <p:nvSpPr>
          <p:cNvPr id="4" name="Platshållare för bildnummer 3"/>
          <p:cNvSpPr>
            <a:spLocks noGrp="1"/>
          </p:cNvSpPr>
          <p:nvPr>
            <p:ph type="sldNum" sz="quarter" idx="5"/>
          </p:nvPr>
        </p:nvSpPr>
        <p:spPr/>
        <p:txBody>
          <a:bodyPr/>
          <a:lstStyle/>
          <a:p>
            <a:fld id="{7FFAFDDD-FDA0-4777-AC04-80B2FD9C9D1A}" type="slidenum">
              <a:rPr lang="sv-SE" smtClean="0"/>
              <a:t>4</a:t>
            </a:fld>
            <a:endParaRPr lang="sv-SE"/>
          </a:p>
        </p:txBody>
      </p:sp>
    </p:spTree>
    <p:extLst>
      <p:ext uri="{BB962C8B-B14F-4D97-AF65-F5344CB8AC3E}">
        <p14:creationId xmlns:p14="http://schemas.microsoft.com/office/powerpoint/2010/main" val="11296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 i introduktionen till Sofis novell och beskrivningen av övningen Helgrupp för att få förslag på sådant du kan ta upp i ditt samtal om samtycke med gruppen. </a:t>
            </a:r>
          </a:p>
          <a:p>
            <a:r>
              <a:rPr lang="sv-SE" sz="1200" kern="1200" dirty="0">
                <a:solidFill>
                  <a:schemeClr val="tx1"/>
                </a:solidFill>
                <a:effectLst/>
                <a:latin typeface="+mn-lt"/>
                <a:ea typeface="+mn-ea"/>
                <a:cs typeface="+mn-cs"/>
              </a:rPr>
              <a:t>Skriv gärna på tavlan för att skapa delaktighet, särskilt exempel på ja- och nej-signaler som kan hjälpa barnen att uttrycka dem. </a:t>
            </a:r>
          </a:p>
          <a:p>
            <a:endParaRPr lang="sv-SE" dirty="0"/>
          </a:p>
        </p:txBody>
      </p:sp>
      <p:sp>
        <p:nvSpPr>
          <p:cNvPr id="4" name="Platshållare för bildnummer 3"/>
          <p:cNvSpPr>
            <a:spLocks noGrp="1"/>
          </p:cNvSpPr>
          <p:nvPr>
            <p:ph type="sldNum" sz="quarter" idx="5"/>
          </p:nvPr>
        </p:nvSpPr>
        <p:spPr/>
        <p:txBody>
          <a:bodyPr/>
          <a:lstStyle/>
          <a:p>
            <a:fld id="{7FFAFDDD-FDA0-4777-AC04-80B2FD9C9D1A}" type="slidenum">
              <a:rPr lang="sv-SE" smtClean="0"/>
              <a:t>5</a:t>
            </a:fld>
            <a:endParaRPr lang="sv-SE"/>
          </a:p>
        </p:txBody>
      </p:sp>
    </p:spTree>
    <p:extLst>
      <p:ext uri="{BB962C8B-B14F-4D97-AF65-F5344CB8AC3E}">
        <p14:creationId xmlns:p14="http://schemas.microsoft.com/office/powerpoint/2010/main" val="238269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Hälften av grupperna ska sätta sig in i Sofis situation och hälften i Liams. Det är okej att inte hinna svara på alla frågor. Betona att det inte finns något rätt eller fel svar. Efter en stund i smågrupperna, samtala tillsammans i helgrupp.</a:t>
            </a:r>
          </a:p>
          <a:p>
            <a:endParaRPr lang="sv-SE" dirty="0"/>
          </a:p>
        </p:txBody>
      </p:sp>
      <p:sp>
        <p:nvSpPr>
          <p:cNvPr id="4" name="Platshållare för bildnummer 3"/>
          <p:cNvSpPr>
            <a:spLocks noGrp="1"/>
          </p:cNvSpPr>
          <p:nvPr>
            <p:ph type="sldNum" sz="quarter" idx="5"/>
          </p:nvPr>
        </p:nvSpPr>
        <p:spPr/>
        <p:txBody>
          <a:bodyPr/>
          <a:lstStyle/>
          <a:p>
            <a:fld id="{7FFAFDDD-FDA0-4777-AC04-80B2FD9C9D1A}" type="slidenum">
              <a:rPr lang="sv-SE" smtClean="0"/>
              <a:t>6</a:t>
            </a:fld>
            <a:endParaRPr lang="sv-SE"/>
          </a:p>
        </p:txBody>
      </p:sp>
    </p:spTree>
    <p:extLst>
      <p:ext uri="{BB962C8B-B14F-4D97-AF65-F5344CB8AC3E}">
        <p14:creationId xmlns:p14="http://schemas.microsoft.com/office/powerpoint/2010/main" val="315481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generell introduktion till att jobba med värderingsövningar finns i Presentation &amp; vägledning. Markera en linje i rummet, eventuellt med lappar 1-6. 1=håller inte alls med — 6 Instämmer helt och hållet. Läs ett påstående. Ge barnen en minut att tänka efter själva och låt dem sedan på en given signal placera sig längs linjen. Låt barnen prata med den som står närmast och låt sedan några berätta för hela gruppen hur de tänker.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Förslag till frågeställningar: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Sofi gav samtycke till kyssen med Liam.</a:t>
            </a:r>
          </a:p>
          <a:p>
            <a:r>
              <a:rPr lang="sv-SE" sz="1200" kern="1200" dirty="0">
                <a:solidFill>
                  <a:schemeClr val="tx1"/>
                </a:solidFill>
                <a:effectLst/>
                <a:latin typeface="+mn-lt"/>
                <a:ea typeface="+mn-ea"/>
                <a:cs typeface="+mn-cs"/>
              </a:rPr>
              <a:t>Liams ursäkt (att han egentligen inte ville men att de andra fick honom att göra det) är godtagbar.</a:t>
            </a:r>
          </a:p>
          <a:p>
            <a:r>
              <a:rPr lang="sv-SE" sz="1200" kern="1200" dirty="0">
                <a:solidFill>
                  <a:schemeClr val="tx1"/>
                </a:solidFill>
                <a:effectLst/>
                <a:latin typeface="+mn-lt"/>
                <a:ea typeface="+mn-ea"/>
                <a:cs typeface="+mn-cs"/>
              </a:rPr>
              <a:t>Det är lätt att visa att man vill.</a:t>
            </a:r>
          </a:p>
          <a:p>
            <a:r>
              <a:rPr lang="sv-SE" sz="1200" kern="1200" dirty="0">
                <a:solidFill>
                  <a:schemeClr val="tx1"/>
                </a:solidFill>
                <a:effectLst/>
                <a:latin typeface="+mn-lt"/>
                <a:ea typeface="+mn-ea"/>
                <a:cs typeface="+mn-cs"/>
              </a:rPr>
              <a:t>Det är lätt att förstå vad någon annan vill.</a:t>
            </a:r>
          </a:p>
          <a:p>
            <a:r>
              <a:rPr lang="sv-SE" sz="1200" kern="1200" dirty="0">
                <a:solidFill>
                  <a:schemeClr val="tx1"/>
                </a:solidFill>
                <a:effectLst/>
                <a:latin typeface="+mn-lt"/>
                <a:ea typeface="+mn-ea"/>
                <a:cs typeface="+mn-cs"/>
              </a:rPr>
              <a:t>Ibland gör man saker fast man inte vill.</a:t>
            </a:r>
          </a:p>
          <a:p>
            <a:endParaRPr lang="sv-SE" dirty="0"/>
          </a:p>
        </p:txBody>
      </p:sp>
      <p:sp>
        <p:nvSpPr>
          <p:cNvPr id="4" name="Platshållare för bildnummer 3"/>
          <p:cNvSpPr>
            <a:spLocks noGrp="1"/>
          </p:cNvSpPr>
          <p:nvPr>
            <p:ph type="sldNum" sz="quarter" idx="5"/>
          </p:nvPr>
        </p:nvSpPr>
        <p:spPr/>
        <p:txBody>
          <a:bodyPr/>
          <a:lstStyle/>
          <a:p>
            <a:fld id="{7FFAFDDD-FDA0-4777-AC04-80B2FD9C9D1A}" type="slidenum">
              <a:rPr lang="sv-SE" smtClean="0"/>
              <a:t>7</a:t>
            </a:fld>
            <a:endParaRPr lang="sv-SE"/>
          </a:p>
        </p:txBody>
      </p:sp>
    </p:spTree>
    <p:extLst>
      <p:ext uri="{BB962C8B-B14F-4D97-AF65-F5344CB8AC3E}">
        <p14:creationId xmlns:p14="http://schemas.microsoft.com/office/powerpoint/2010/main" val="266989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7FFAFDDD-FDA0-4777-AC04-80B2FD9C9D1A}" type="slidenum">
              <a:rPr lang="sv-SE" smtClean="0"/>
              <a:t>8</a:t>
            </a:fld>
            <a:endParaRPr lang="sv-SE"/>
          </a:p>
        </p:txBody>
      </p:sp>
    </p:spTree>
    <p:extLst>
      <p:ext uri="{BB962C8B-B14F-4D97-AF65-F5344CB8AC3E}">
        <p14:creationId xmlns:p14="http://schemas.microsoft.com/office/powerpoint/2010/main" val="213383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814F7B-5A37-3879-5832-E4B3C382DD0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8F83857-A221-DF85-B364-C4FE4304C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C86A230-A3FD-7633-3EBB-DFD159632B45}"/>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5" name="Platshållare för sidfot 4">
            <a:extLst>
              <a:ext uri="{FF2B5EF4-FFF2-40B4-BE49-F238E27FC236}">
                <a16:creationId xmlns:a16="http://schemas.microsoft.com/office/drawing/2014/main" id="{7B0E0AFD-A409-593A-AA82-685F47D6D3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1A5D15-FA9E-23C5-CF1F-D20F2DD93B5D}"/>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176699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E7B69-7EBB-CE0C-7BAE-B7F47929655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D4BFE87-A756-8067-CDCA-B2AE475F067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F17AD0-0D4A-C737-A66C-C775713BE3DE}"/>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5" name="Platshållare för sidfot 4">
            <a:extLst>
              <a:ext uri="{FF2B5EF4-FFF2-40B4-BE49-F238E27FC236}">
                <a16:creationId xmlns:a16="http://schemas.microsoft.com/office/drawing/2014/main" id="{0257ED3D-FF17-6147-C092-F02F91D971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906AC7-5D13-A02C-6BDC-B5819EB02FD6}"/>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6503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116F81D-FE34-7019-CC46-4C42696D3A9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B463885-8CA2-9D76-FCB7-C5E847ACFDE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96D317-0CD3-620B-4CC3-E1325E1391DE}"/>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5" name="Platshållare för sidfot 4">
            <a:extLst>
              <a:ext uri="{FF2B5EF4-FFF2-40B4-BE49-F238E27FC236}">
                <a16:creationId xmlns:a16="http://schemas.microsoft.com/office/drawing/2014/main" id="{A72FF704-2C07-286B-F9F5-369ACBEB3D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627041-7787-5C60-28FC-ADD05B5A4F4D}"/>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102112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F20D0-2EBA-31BB-CE52-6BB62D8271E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6BCEE0-0539-E8C1-645B-B83D95AD8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EAC0741-8955-4F84-AAC1-C1A9DF7808F3}"/>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5" name="Platshållare för sidfot 4">
            <a:extLst>
              <a:ext uri="{FF2B5EF4-FFF2-40B4-BE49-F238E27FC236}">
                <a16:creationId xmlns:a16="http://schemas.microsoft.com/office/drawing/2014/main" id="{59E2D694-BAB3-7334-35EA-CD46ED5970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FB05CC-45A0-8E36-34AA-FA497EC3042F}"/>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189904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C3AC65-57BC-120B-C1D4-E2103322280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C9746C3-7922-2584-CC42-76E99946C3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BD9325D-4988-D647-F407-6FA7AF81D48F}"/>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5" name="Platshållare för sidfot 4">
            <a:extLst>
              <a:ext uri="{FF2B5EF4-FFF2-40B4-BE49-F238E27FC236}">
                <a16:creationId xmlns:a16="http://schemas.microsoft.com/office/drawing/2014/main" id="{42CCE976-8A1A-F6F0-986C-652A9E6059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A0390C-EBDF-906A-F500-DFEFBBD11CBD}"/>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274265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FD04FF-E6DB-3439-8737-3C01226B544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0E8026-843B-754D-E67F-0AFE45C5730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31AA5F2-B0A0-369C-A766-0259629DF08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C9F9B8D-A1BC-84D5-830E-527C1DE8B341}"/>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6" name="Platshållare för sidfot 5">
            <a:extLst>
              <a:ext uri="{FF2B5EF4-FFF2-40B4-BE49-F238E27FC236}">
                <a16:creationId xmlns:a16="http://schemas.microsoft.com/office/drawing/2014/main" id="{E2DC46E4-A3AC-89F4-211C-F9C823BDB65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538E5C4-1C64-5FE5-B349-043CEA024DD2}"/>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223039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7BAC59-143B-0873-97CB-CEF1121D74F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8015B00-B2E6-4976-DEA8-6C9638E90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D45934D-68B8-7099-E675-44EDF433FC8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F797FD4-BA07-398D-1DF3-6DCE2B482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14FDF4-7CDC-0A52-2D2E-FA1BD06D962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72F9C5F-013F-6C76-0724-D231738CCF70}"/>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8" name="Platshållare för sidfot 7">
            <a:extLst>
              <a:ext uri="{FF2B5EF4-FFF2-40B4-BE49-F238E27FC236}">
                <a16:creationId xmlns:a16="http://schemas.microsoft.com/office/drawing/2014/main" id="{7F062DF8-6EC7-64BE-DE03-A1696E47BEB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D6C0AD2-F3CE-5D62-7208-074FBD9C8740}"/>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310563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DFEBD0-C543-C4BE-E74F-6A4B8877E8A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723F387-9A3D-7BE8-34B1-555B56CB7A00}"/>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4" name="Platshållare för sidfot 3">
            <a:extLst>
              <a:ext uri="{FF2B5EF4-FFF2-40B4-BE49-F238E27FC236}">
                <a16:creationId xmlns:a16="http://schemas.microsoft.com/office/drawing/2014/main" id="{4BEFD1D6-7F17-11AA-575F-03C109F63FA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14FDF8F-962E-290B-58AC-81902CEA62EF}"/>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241764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5738C37-1096-44EF-A29E-E8F1D3BC2D4E}"/>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3" name="Platshållare för sidfot 2">
            <a:extLst>
              <a:ext uri="{FF2B5EF4-FFF2-40B4-BE49-F238E27FC236}">
                <a16:creationId xmlns:a16="http://schemas.microsoft.com/office/drawing/2014/main" id="{1C7437FF-6AC6-2AC0-5680-8FC9173DFF4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A45D3FC-28FA-5893-9A80-4A50917DECD8}"/>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134323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DB8EC6-99CC-5322-BF09-241F1A49288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BDEA37-1992-CC08-AE99-7371A9215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11AD6B-A797-A954-1A4F-D572028D1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C73622E-F30E-FBA0-1C76-C1D11E098A60}"/>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6" name="Platshållare för sidfot 5">
            <a:extLst>
              <a:ext uri="{FF2B5EF4-FFF2-40B4-BE49-F238E27FC236}">
                <a16:creationId xmlns:a16="http://schemas.microsoft.com/office/drawing/2014/main" id="{007E4EF6-867E-09A3-31A4-CD2A8C0669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DEDB9C0-667A-8EBC-6F51-D9AEB98366A1}"/>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416807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B5D92F-038C-9371-B564-6D49A7ED40B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80C941-3C7D-BE16-43CB-E0C866007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4AF70B1-8B0D-7EF7-BCB6-4CD1BB6A5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45A700A-0F85-41BA-FA8E-6BF5BBFA24FF}"/>
              </a:ext>
            </a:extLst>
          </p:cNvPr>
          <p:cNvSpPr>
            <a:spLocks noGrp="1"/>
          </p:cNvSpPr>
          <p:nvPr>
            <p:ph type="dt" sz="half" idx="10"/>
          </p:nvPr>
        </p:nvSpPr>
        <p:spPr/>
        <p:txBody>
          <a:bodyPr/>
          <a:lstStyle/>
          <a:p>
            <a:fld id="{0DAECF45-8124-4042-BF0C-9483208BDBC8}" type="datetimeFigureOut">
              <a:rPr lang="sv-SE" smtClean="0"/>
              <a:t>2026-03-09</a:t>
            </a:fld>
            <a:endParaRPr lang="sv-SE"/>
          </a:p>
        </p:txBody>
      </p:sp>
      <p:sp>
        <p:nvSpPr>
          <p:cNvPr id="6" name="Platshållare för sidfot 5">
            <a:extLst>
              <a:ext uri="{FF2B5EF4-FFF2-40B4-BE49-F238E27FC236}">
                <a16:creationId xmlns:a16="http://schemas.microsoft.com/office/drawing/2014/main" id="{6D9753B2-3D0B-BC5F-A04D-E2F7EDFB84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2479E74-9D71-81B2-94AD-1471AB5EFBDF}"/>
              </a:ext>
            </a:extLst>
          </p:cNvPr>
          <p:cNvSpPr>
            <a:spLocks noGrp="1"/>
          </p:cNvSpPr>
          <p:nvPr>
            <p:ph type="sldNum" sz="quarter" idx="12"/>
          </p:nvPr>
        </p:nvSpPr>
        <p:spPr/>
        <p:txBody>
          <a:bodyPr/>
          <a:lstStyle/>
          <a:p>
            <a:fld id="{09A12644-7892-4ABF-B73C-D9B1F2A26032}" type="slidenum">
              <a:rPr lang="sv-SE" smtClean="0"/>
              <a:t>‹#›</a:t>
            </a:fld>
            <a:endParaRPr lang="sv-SE"/>
          </a:p>
        </p:txBody>
      </p:sp>
    </p:spTree>
    <p:extLst>
      <p:ext uri="{BB962C8B-B14F-4D97-AF65-F5344CB8AC3E}">
        <p14:creationId xmlns:p14="http://schemas.microsoft.com/office/powerpoint/2010/main" val="251182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6EDB7E-793A-B554-059C-B11BBB618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B1249C-DD34-5B7B-272F-0AFFD32C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70361E-6098-FAB0-F9A6-7579E965D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AECF45-8124-4042-BF0C-9483208BDBC8}" type="datetimeFigureOut">
              <a:rPr lang="sv-SE" smtClean="0"/>
              <a:t>2026-03-09</a:t>
            </a:fld>
            <a:endParaRPr lang="sv-SE"/>
          </a:p>
        </p:txBody>
      </p:sp>
      <p:sp>
        <p:nvSpPr>
          <p:cNvPr id="5" name="Platshållare för sidfot 4">
            <a:extLst>
              <a:ext uri="{FF2B5EF4-FFF2-40B4-BE49-F238E27FC236}">
                <a16:creationId xmlns:a16="http://schemas.microsoft.com/office/drawing/2014/main" id="{BE71C93F-746A-5FC6-3CD0-D2B9B692E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D8808EA-FD9E-C38C-699F-7A17AAFD63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A12644-7892-4ABF-B73C-D9B1F2A26032}" type="slidenum">
              <a:rPr lang="sv-SE" smtClean="0"/>
              <a:t>‹#›</a:t>
            </a:fld>
            <a:endParaRPr lang="sv-SE"/>
          </a:p>
        </p:txBody>
      </p:sp>
    </p:spTree>
    <p:extLst>
      <p:ext uri="{BB962C8B-B14F-4D97-AF65-F5344CB8AC3E}">
        <p14:creationId xmlns:p14="http://schemas.microsoft.com/office/powerpoint/2010/main" val="229266348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ofi">
            <a:extLst>
              <a:ext uri="{FF2B5EF4-FFF2-40B4-BE49-F238E27FC236}">
                <a16:creationId xmlns:a16="http://schemas.microsoft.com/office/drawing/2014/main" id="{B586C7C3-D80C-AE8F-8943-F30FF21579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029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1CDE34-C3E3-83B6-51C5-DA4CD5D4E0FB}"/>
              </a:ext>
            </a:extLst>
          </p:cNvPr>
          <p:cNvPicPr>
            <a:picLocks noGrp="1" noChangeAspect="1"/>
          </p:cNvPicPr>
          <p:nvPr isPhoto="1"/>
        </p:nvPicPr>
        <p:blipFill>
          <a:blip r:embed="rId2">
            <a:lum/>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17650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ofi3">
            <a:extLst>
              <a:ext uri="{FF2B5EF4-FFF2-40B4-BE49-F238E27FC236}">
                <a16:creationId xmlns:a16="http://schemas.microsoft.com/office/drawing/2014/main" id="{BF8983F4-C92B-F43D-83D4-37213C108E8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587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ofi4">
            <a:extLst>
              <a:ext uri="{FF2B5EF4-FFF2-40B4-BE49-F238E27FC236}">
                <a16:creationId xmlns:a16="http://schemas.microsoft.com/office/drawing/2014/main" id="{4158333E-0712-5C3F-04FC-1867C4C69D5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615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ofi5">
            <a:extLst>
              <a:ext uri="{FF2B5EF4-FFF2-40B4-BE49-F238E27FC236}">
                <a16:creationId xmlns:a16="http://schemas.microsoft.com/office/drawing/2014/main" id="{D83420E2-ABA4-148E-4E2A-4A8E9DD4431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text, skärmbild, Teckensnitt&#10;&#10;AI-genererat innehåll kan vara felaktigt.">
            <a:extLst>
              <a:ext uri="{FF2B5EF4-FFF2-40B4-BE49-F238E27FC236}">
                <a16:creationId xmlns:a16="http://schemas.microsoft.com/office/drawing/2014/main" id="{68DB094E-2C5C-26C4-AA34-4461B0A63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text, skärmbild, Teckensnitt, design&#10;&#10;AI-genererat innehåll kan vara felaktigt.">
            <a:extLst>
              <a:ext uri="{FF2B5EF4-FFF2-40B4-BE49-F238E27FC236}">
                <a16:creationId xmlns:a16="http://schemas.microsoft.com/office/drawing/2014/main" id="{522A0678-3CE2-A143-2AF7-60C5C3FE6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Bildobjekt 12" descr="En bild som visar text, skärmbild, Teckensnitt, svart&#10;&#10;AI-genererat innehåll kan vara felaktigt.">
            <a:extLst>
              <a:ext uri="{FF2B5EF4-FFF2-40B4-BE49-F238E27FC236}">
                <a16:creationId xmlns:a16="http://schemas.microsoft.com/office/drawing/2014/main" id="{A618F3DE-7B7D-451B-6B28-4D367EB70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0605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30D3BC4-4A04-DAF8-D222-E0CBBDF93048}"/>
              </a:ext>
            </a:extLst>
          </p:cNvPr>
          <p:cNvPicPr>
            <a:picLocks noGrp="1" noChangeAspect="1"/>
          </p:cNvPicPr>
          <p:nvPr isPhoto="1"/>
        </p:nvPicPr>
        <p:blipFill>
          <a:blip r:embed="rId3">
            <a:lum/>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113572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ofi10">
            <a:extLst>
              <a:ext uri="{FF2B5EF4-FFF2-40B4-BE49-F238E27FC236}">
                <a16:creationId xmlns:a16="http://schemas.microsoft.com/office/drawing/2014/main" id="{B99A288B-3A42-FAB5-D350-DEF06D5FBF6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756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ofi11">
            <a:extLst>
              <a:ext uri="{FF2B5EF4-FFF2-40B4-BE49-F238E27FC236}">
                <a16:creationId xmlns:a16="http://schemas.microsoft.com/office/drawing/2014/main" id="{2CF065EF-44A3-F6BB-26E2-4E05667E72F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742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EBE70-A043-8518-99D2-3DCE666EA388}"/>
            </a:ext>
          </a:extLst>
        </p:cNvPr>
        <p:cNvGrpSpPr/>
        <p:nvPr/>
      </p:nvGrpSpPr>
      <p:grpSpPr>
        <a:xfrm>
          <a:off x="0" y="0"/>
          <a:ext cx="0" cy="0"/>
          <a:chOff x="0" y="0"/>
          <a:chExt cx="0" cy="0"/>
        </a:xfrm>
      </p:grpSpPr>
      <p:pic>
        <p:nvPicPr>
          <p:cNvPr id="3" name="Bildobjekt 2" descr="Klasskompisar_ppt_Sofi">
            <a:extLst>
              <a:ext uri="{FF2B5EF4-FFF2-40B4-BE49-F238E27FC236}">
                <a16:creationId xmlns:a16="http://schemas.microsoft.com/office/drawing/2014/main" id="{3B4B4194-F960-5CE3-5BC4-ACB7B11201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04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460</Words>
  <Application>Microsoft Office PowerPoint</Application>
  <PresentationFormat>Bredbild</PresentationFormat>
  <Paragraphs>22</Paragraphs>
  <Slides>9</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Pontus Landström</cp:lastModifiedBy>
  <cp:revision>2</cp:revision>
  <dcterms:created xsi:type="dcterms:W3CDTF">2026-02-13T13:05:01Z</dcterms:created>
  <dcterms:modified xsi:type="dcterms:W3CDTF">2026-03-09T21:29:27Z</dcterms:modified>
</cp:coreProperties>
</file>