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photoAlbum/>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121468-365D-48FD-960D-C046DE42F56E}" v="8" dt="2026-03-03T21:42:56.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044" autoAdjust="0"/>
  </p:normalViewPr>
  <p:slideViewPr>
    <p:cSldViewPr snapToGrid="0">
      <p:cViewPr varScale="1">
        <p:scale>
          <a:sx n="92" d="100"/>
          <a:sy n="92" d="100"/>
        </p:scale>
        <p:origin x="12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a Örjes" userId="e2e0c713df9f90ea" providerId="LiveId" clId="{A871AA05-9DC8-44E5-B440-A4E0B4EA1A7A}"/>
    <pc:docChg chg="addSld modSld sldOrd">
      <pc:chgData name="Mona Örjes" userId="e2e0c713df9f90ea" providerId="LiveId" clId="{A871AA05-9DC8-44E5-B440-A4E0B4EA1A7A}" dt="2026-03-03T21:43:15.841" v="3"/>
      <pc:docMkLst>
        <pc:docMk/>
      </pc:docMkLst>
      <pc:sldChg chg="modNotesTx">
        <pc:chgData name="Mona Örjes" userId="e2e0c713df9f90ea" providerId="LiveId" clId="{A871AA05-9DC8-44E5-B440-A4E0B4EA1A7A}" dt="2026-03-03T21:42:42.322" v="0" actId="20577"/>
        <pc:sldMkLst>
          <pc:docMk/>
          <pc:sldMk cId="891635241" sldId="264"/>
        </pc:sldMkLst>
      </pc:sldChg>
      <pc:sldChg chg="add ord">
        <pc:chgData name="Mona Örjes" userId="e2e0c713df9f90ea" providerId="LiveId" clId="{A871AA05-9DC8-44E5-B440-A4E0B4EA1A7A}" dt="2026-03-03T21:43:15.841" v="3"/>
        <pc:sldMkLst>
          <pc:docMk/>
          <pc:sldMk cId="3233163921"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151862-E141-4051-A3EE-5050326DD9E6}" type="datetimeFigureOut">
              <a:rPr lang="sv-SE" smtClean="0"/>
              <a:t>2026-03-03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2A7C11-EEA1-42B5-AA14-EC7CC0DBF868}" type="slidenum">
              <a:rPr lang="sv-SE" smtClean="0"/>
              <a:t>‹#›</a:t>
            </a:fld>
            <a:endParaRPr lang="sv-SE"/>
          </a:p>
        </p:txBody>
      </p:sp>
    </p:spTree>
    <p:extLst>
      <p:ext uri="{BB962C8B-B14F-4D97-AF65-F5344CB8AC3E}">
        <p14:creationId xmlns:p14="http://schemas.microsoft.com/office/powerpoint/2010/main" val="3982864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ALTERNATIV FRÅGA finns på nästa </a:t>
            </a:r>
            <a:r>
              <a:rPr lang="sv-SE" sz="1200" kern="1200" dirty="0" err="1">
                <a:solidFill>
                  <a:schemeClr val="tx1"/>
                </a:solidFill>
                <a:effectLst/>
                <a:latin typeface="+mn-lt"/>
                <a:ea typeface="+mn-ea"/>
                <a:cs typeface="+mn-cs"/>
              </a:rPr>
              <a:t>slide</a:t>
            </a: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Berätta: Noah kommer hem till </a:t>
            </a:r>
            <a:r>
              <a:rPr lang="sv-SE" sz="1200" kern="1200" dirty="0" err="1">
                <a:solidFill>
                  <a:schemeClr val="tx1"/>
                </a:solidFill>
                <a:effectLst/>
                <a:latin typeface="+mn-lt"/>
                <a:ea typeface="+mn-ea"/>
                <a:cs typeface="+mn-cs"/>
              </a:rPr>
              <a:t>Shamun</a:t>
            </a:r>
            <a:r>
              <a:rPr lang="sv-SE" sz="1200" kern="1200" dirty="0">
                <a:solidFill>
                  <a:schemeClr val="tx1"/>
                </a:solidFill>
                <a:effectLst/>
                <a:latin typeface="+mn-lt"/>
                <a:ea typeface="+mn-ea"/>
                <a:cs typeface="+mn-cs"/>
              </a:rPr>
              <a:t> en fredagskväll för att spela spel och sova över. Det blir en massa skratt och bus. </a:t>
            </a:r>
            <a:r>
              <a:rPr lang="sv-SE" sz="1200" kern="1200" dirty="0" err="1">
                <a:solidFill>
                  <a:schemeClr val="tx1"/>
                </a:solidFill>
                <a:effectLst/>
                <a:latin typeface="+mn-lt"/>
                <a:ea typeface="+mn-ea"/>
                <a:cs typeface="+mn-cs"/>
              </a:rPr>
              <a:t>Shamun</a:t>
            </a:r>
            <a:r>
              <a:rPr lang="sv-SE" sz="1200" kern="1200" dirty="0">
                <a:solidFill>
                  <a:schemeClr val="tx1"/>
                </a:solidFill>
                <a:effectLst/>
                <a:latin typeface="+mn-lt"/>
                <a:ea typeface="+mn-ea"/>
                <a:cs typeface="+mn-cs"/>
              </a:rPr>
              <a:t> gillar verkligen att vara med Noah. Betona att det inte finns något rätt eller fel svar.</a:t>
            </a:r>
          </a:p>
          <a:p>
            <a:pPr lvl="0"/>
            <a:r>
              <a:rPr lang="sv-SE" sz="1200" kern="1200" dirty="0">
                <a:solidFill>
                  <a:schemeClr val="tx1"/>
                </a:solidFill>
                <a:effectLst/>
                <a:latin typeface="+mn-lt"/>
                <a:ea typeface="+mn-ea"/>
                <a:cs typeface="+mn-cs"/>
              </a:rPr>
              <a:t>Låt var och en fundera tyst enskilt i cirka en minut.</a:t>
            </a:r>
          </a:p>
          <a:p>
            <a:pPr lvl="0"/>
            <a:r>
              <a:rPr lang="sv-SE" sz="1200" kern="1200" dirty="0">
                <a:solidFill>
                  <a:schemeClr val="tx1"/>
                </a:solidFill>
                <a:effectLst/>
                <a:latin typeface="+mn-lt"/>
                <a:ea typeface="+mn-ea"/>
                <a:cs typeface="+mn-cs"/>
              </a:rPr>
              <a:t>Be barnen fundera tillsammans med den som sitter bredvid i någon minut.</a:t>
            </a:r>
          </a:p>
          <a:p>
            <a:pPr lvl="0"/>
            <a:r>
              <a:rPr lang="sv-SE" sz="1200" kern="1200" dirty="0">
                <a:solidFill>
                  <a:schemeClr val="tx1"/>
                </a:solidFill>
                <a:effectLst/>
                <a:latin typeface="+mn-lt"/>
                <a:ea typeface="+mn-ea"/>
                <a:cs typeface="+mn-cs"/>
              </a:rPr>
              <a:t>Lyft frågan i hela gruppen.</a:t>
            </a:r>
          </a:p>
          <a:p>
            <a:r>
              <a:rPr lang="sv-SE" sz="1200" kern="1200" dirty="0">
                <a:solidFill>
                  <a:schemeClr val="tx1"/>
                </a:solidFill>
                <a:effectLst/>
                <a:latin typeface="+mn-lt"/>
                <a:ea typeface="+mn-ea"/>
                <a:cs typeface="+mn-cs"/>
              </a:rPr>
              <a:t>Syftet med övningen är att få alla att reflektera och att skapa trygghet i diskussioner.</a:t>
            </a:r>
          </a:p>
          <a:p>
            <a:endParaRPr lang="sv-SE" dirty="0"/>
          </a:p>
        </p:txBody>
      </p:sp>
      <p:sp>
        <p:nvSpPr>
          <p:cNvPr id="4" name="Platshållare för bildnummer 3"/>
          <p:cNvSpPr>
            <a:spLocks noGrp="1"/>
          </p:cNvSpPr>
          <p:nvPr>
            <p:ph type="sldNum" sz="quarter" idx="5"/>
          </p:nvPr>
        </p:nvSpPr>
        <p:spPr/>
        <p:txBody>
          <a:bodyPr/>
          <a:lstStyle/>
          <a:p>
            <a:fld id="{C02A7C11-EEA1-42B5-AA14-EC7CC0DBF868}" type="slidenum">
              <a:rPr lang="sv-SE" smtClean="0"/>
              <a:t>3</a:t>
            </a:fld>
            <a:endParaRPr lang="sv-SE"/>
          </a:p>
        </p:txBody>
      </p:sp>
    </p:spTree>
    <p:extLst>
      <p:ext uri="{BB962C8B-B14F-4D97-AF65-F5344CB8AC3E}">
        <p14:creationId xmlns:p14="http://schemas.microsoft.com/office/powerpoint/2010/main" val="1431965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ALTERNATIV FRÅGA finns på föregående </a:t>
            </a:r>
            <a:r>
              <a:rPr lang="sv-SE" sz="1200" kern="1200" dirty="0" err="1">
                <a:solidFill>
                  <a:schemeClr val="tx1"/>
                </a:solidFill>
                <a:effectLst/>
                <a:latin typeface="+mn-lt"/>
                <a:ea typeface="+mn-ea"/>
                <a:cs typeface="+mn-cs"/>
              </a:rPr>
              <a:t>slide</a:t>
            </a:r>
            <a:r>
              <a:rPr lang="sv-SE" sz="1200" kern="1200" dirty="0">
                <a:solidFill>
                  <a:schemeClr val="tx1"/>
                </a:solidFill>
                <a:effectLst/>
                <a:latin typeface="+mn-lt"/>
                <a:ea typeface="+mn-ea"/>
                <a:cs typeface="+mn-cs"/>
              </a:rPr>
              <a:t>.</a:t>
            </a:r>
          </a:p>
          <a:p>
            <a:r>
              <a:rPr lang="sv-SE" sz="1200" kern="1200" dirty="0">
                <a:solidFill>
                  <a:schemeClr val="tx1"/>
                </a:solidFill>
                <a:effectLst/>
                <a:latin typeface="+mn-lt"/>
                <a:ea typeface="+mn-ea"/>
                <a:cs typeface="+mn-cs"/>
              </a:rPr>
              <a:t>Noah har med sig ett skräckspel. </a:t>
            </a:r>
            <a:r>
              <a:rPr lang="sv-SE" sz="1200" kern="1200" dirty="0" err="1">
                <a:solidFill>
                  <a:schemeClr val="tx1"/>
                </a:solidFill>
                <a:effectLst/>
                <a:latin typeface="+mn-lt"/>
                <a:ea typeface="+mn-ea"/>
                <a:cs typeface="+mn-cs"/>
              </a:rPr>
              <a:t>Shamun</a:t>
            </a:r>
            <a:r>
              <a:rPr lang="sv-SE" sz="1200" kern="1200" dirty="0">
                <a:solidFill>
                  <a:schemeClr val="tx1"/>
                </a:solidFill>
                <a:effectLst/>
                <a:latin typeface="+mn-lt"/>
                <a:ea typeface="+mn-ea"/>
                <a:cs typeface="+mn-cs"/>
              </a:rPr>
              <a:t> gillar egentligen inte skräckspel. Vad kan göra det svårt för någon att berätta att hen tycker något är läskigt?</a:t>
            </a:r>
          </a:p>
          <a:p>
            <a:r>
              <a:rPr lang="sv-SE" sz="1200" kern="1200" dirty="0">
                <a:solidFill>
                  <a:schemeClr val="tx1"/>
                </a:solidFill>
                <a:effectLst/>
                <a:latin typeface="+mn-lt"/>
                <a:ea typeface="+mn-ea"/>
                <a:cs typeface="+mn-cs"/>
              </a:rPr>
              <a:t>Betona att det inte finns något rätt eller fel svar.</a:t>
            </a:r>
          </a:p>
          <a:p>
            <a:pPr lvl="0"/>
            <a:r>
              <a:rPr lang="sv-SE" sz="1200" kern="1200" dirty="0">
                <a:solidFill>
                  <a:schemeClr val="tx1"/>
                </a:solidFill>
                <a:effectLst/>
                <a:latin typeface="+mn-lt"/>
                <a:ea typeface="+mn-ea"/>
                <a:cs typeface="+mn-cs"/>
              </a:rPr>
              <a:t>Låt var och en fundera tyst enskilt i cirka en minut.</a:t>
            </a:r>
          </a:p>
          <a:p>
            <a:pPr lvl="0"/>
            <a:r>
              <a:rPr lang="sv-SE" sz="1200" kern="1200" dirty="0">
                <a:solidFill>
                  <a:schemeClr val="tx1"/>
                </a:solidFill>
                <a:effectLst/>
                <a:latin typeface="+mn-lt"/>
                <a:ea typeface="+mn-ea"/>
                <a:cs typeface="+mn-cs"/>
              </a:rPr>
              <a:t>Be barnen fundera tillsammans med den som sitter bredvid i någon minut.</a:t>
            </a:r>
          </a:p>
          <a:p>
            <a:pPr lvl="0"/>
            <a:r>
              <a:rPr lang="sv-SE" sz="1200" kern="1200" dirty="0">
                <a:solidFill>
                  <a:schemeClr val="tx1"/>
                </a:solidFill>
                <a:effectLst/>
                <a:latin typeface="+mn-lt"/>
                <a:ea typeface="+mn-ea"/>
                <a:cs typeface="+mn-cs"/>
              </a:rPr>
              <a:t>Lyft frågan i hela gruppen.</a:t>
            </a:r>
          </a:p>
          <a:p>
            <a:r>
              <a:rPr lang="sv-SE" sz="1200" kern="1200" dirty="0">
                <a:solidFill>
                  <a:schemeClr val="tx1"/>
                </a:solidFill>
                <a:effectLst/>
                <a:latin typeface="+mn-lt"/>
                <a:ea typeface="+mn-ea"/>
                <a:cs typeface="+mn-cs"/>
              </a:rPr>
              <a:t>Syftet med övningen är att få alla att reflektera och att skapa trygghet i diskussioner.</a:t>
            </a:r>
          </a:p>
          <a:p>
            <a:endParaRPr lang="sv-SE" dirty="0"/>
          </a:p>
        </p:txBody>
      </p:sp>
      <p:sp>
        <p:nvSpPr>
          <p:cNvPr id="4" name="Platshållare för bildnummer 3"/>
          <p:cNvSpPr>
            <a:spLocks noGrp="1"/>
          </p:cNvSpPr>
          <p:nvPr>
            <p:ph type="sldNum" sz="quarter" idx="5"/>
          </p:nvPr>
        </p:nvSpPr>
        <p:spPr/>
        <p:txBody>
          <a:bodyPr/>
          <a:lstStyle/>
          <a:p>
            <a:fld id="{C02A7C11-EEA1-42B5-AA14-EC7CC0DBF868}" type="slidenum">
              <a:rPr lang="sv-SE" smtClean="0"/>
              <a:t>4</a:t>
            </a:fld>
            <a:endParaRPr lang="sv-SE"/>
          </a:p>
        </p:txBody>
      </p:sp>
    </p:spTree>
    <p:extLst>
      <p:ext uri="{BB962C8B-B14F-4D97-AF65-F5344CB8AC3E}">
        <p14:creationId xmlns:p14="http://schemas.microsoft.com/office/powerpoint/2010/main" val="3946589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Syfte: Bli sedd. Ha kul. Skapa fokus. Träna koncentration. Öva på att ta kontakt med andra.</a:t>
            </a:r>
            <a:br>
              <a:rPr lang="sv-SE" sz="1200" kern="1200" dirty="0">
                <a:solidFill>
                  <a:schemeClr val="tx1"/>
                </a:solidFill>
                <a:effectLst/>
                <a:latin typeface="+mn-lt"/>
                <a:ea typeface="+mn-ea"/>
                <a:cs typeface="+mn-cs"/>
              </a:rPr>
            </a:br>
            <a:endParaRPr lang="sv-SE" dirty="0"/>
          </a:p>
        </p:txBody>
      </p:sp>
      <p:sp>
        <p:nvSpPr>
          <p:cNvPr id="4" name="Platshållare för bildnummer 3"/>
          <p:cNvSpPr>
            <a:spLocks noGrp="1"/>
          </p:cNvSpPr>
          <p:nvPr>
            <p:ph type="sldNum" sz="quarter" idx="5"/>
          </p:nvPr>
        </p:nvSpPr>
        <p:spPr/>
        <p:txBody>
          <a:bodyPr/>
          <a:lstStyle/>
          <a:p>
            <a:fld id="{C02A7C11-EEA1-42B5-AA14-EC7CC0DBF868}" type="slidenum">
              <a:rPr lang="sv-SE" smtClean="0"/>
              <a:t>5</a:t>
            </a:fld>
            <a:endParaRPr lang="sv-SE"/>
          </a:p>
        </p:txBody>
      </p:sp>
    </p:spTree>
    <p:extLst>
      <p:ext uri="{BB962C8B-B14F-4D97-AF65-F5344CB8AC3E}">
        <p14:creationId xmlns:p14="http://schemas.microsoft.com/office/powerpoint/2010/main" val="97148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Läs i introduktionen till </a:t>
            </a:r>
            <a:r>
              <a:rPr lang="sv-SE" sz="1200" kern="1200" dirty="0" err="1">
                <a:solidFill>
                  <a:schemeClr val="tx1"/>
                </a:solidFill>
                <a:effectLst/>
                <a:latin typeface="+mn-lt"/>
                <a:ea typeface="+mn-ea"/>
                <a:cs typeface="+mn-cs"/>
              </a:rPr>
              <a:t>Shamuns</a:t>
            </a:r>
            <a:r>
              <a:rPr lang="sv-SE" sz="1200" kern="1200" dirty="0">
                <a:solidFill>
                  <a:schemeClr val="tx1"/>
                </a:solidFill>
                <a:effectLst/>
                <a:latin typeface="+mn-lt"/>
                <a:ea typeface="+mn-ea"/>
                <a:cs typeface="+mn-cs"/>
              </a:rPr>
              <a:t> novell och beskrivningen av övningen Helgrupp för att få förslag på sådant du kan ta upp i ditt samtal om kärlek med gruppen.</a:t>
            </a:r>
          </a:p>
          <a:p>
            <a:r>
              <a:rPr lang="sv-SE" sz="1200" kern="1200" dirty="0">
                <a:solidFill>
                  <a:schemeClr val="tx1"/>
                </a:solidFill>
                <a:effectLst/>
                <a:latin typeface="+mn-lt"/>
                <a:ea typeface="+mn-ea"/>
                <a:cs typeface="+mn-cs"/>
              </a:rPr>
              <a:t>Skriv gärna på tavlan för att skapa delaktighet och engagemang. </a:t>
            </a:r>
          </a:p>
          <a:p>
            <a:endParaRPr lang="sv-SE" dirty="0"/>
          </a:p>
        </p:txBody>
      </p:sp>
      <p:sp>
        <p:nvSpPr>
          <p:cNvPr id="4" name="Platshållare för bildnummer 3"/>
          <p:cNvSpPr>
            <a:spLocks noGrp="1"/>
          </p:cNvSpPr>
          <p:nvPr>
            <p:ph type="sldNum" sz="quarter" idx="5"/>
          </p:nvPr>
        </p:nvSpPr>
        <p:spPr/>
        <p:txBody>
          <a:bodyPr/>
          <a:lstStyle/>
          <a:p>
            <a:fld id="{C02A7C11-EEA1-42B5-AA14-EC7CC0DBF868}" type="slidenum">
              <a:rPr lang="sv-SE" smtClean="0"/>
              <a:t>6</a:t>
            </a:fld>
            <a:endParaRPr lang="sv-SE"/>
          </a:p>
        </p:txBody>
      </p:sp>
    </p:spTree>
    <p:extLst>
      <p:ext uri="{BB962C8B-B14F-4D97-AF65-F5344CB8AC3E}">
        <p14:creationId xmlns:p14="http://schemas.microsoft.com/office/powerpoint/2010/main" val="1146335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Dela upp barnen i mindre grupper om tre till fyra i varje. Hälften av grupperna ska sätta sig in i </a:t>
            </a:r>
            <a:r>
              <a:rPr lang="sv-SE" sz="1200" kern="1200" dirty="0" err="1">
                <a:solidFill>
                  <a:schemeClr val="tx1"/>
                </a:solidFill>
                <a:effectLst/>
                <a:latin typeface="+mn-lt"/>
                <a:ea typeface="+mn-ea"/>
                <a:cs typeface="+mn-cs"/>
              </a:rPr>
              <a:t>Shamuns</a:t>
            </a:r>
            <a:r>
              <a:rPr lang="sv-SE" sz="1200" kern="1200" dirty="0">
                <a:solidFill>
                  <a:schemeClr val="tx1"/>
                </a:solidFill>
                <a:effectLst/>
                <a:latin typeface="+mn-lt"/>
                <a:ea typeface="+mn-ea"/>
                <a:cs typeface="+mn-cs"/>
              </a:rPr>
              <a:t> situation och hälften i Noahs. Det är okej att inte hinna svara på alla frågor. Betona att det inte finns något rätt eller fel svar. Efter en stund i smågrupperna, samtala tillsammans i helgrupp. Beskrivning av en längre version av övningen finns på sidan 8 i Presentation och vägledning.</a:t>
            </a:r>
          </a:p>
          <a:p>
            <a:endParaRPr lang="sv-SE" dirty="0"/>
          </a:p>
        </p:txBody>
      </p:sp>
      <p:sp>
        <p:nvSpPr>
          <p:cNvPr id="4" name="Platshållare för bildnummer 3"/>
          <p:cNvSpPr>
            <a:spLocks noGrp="1"/>
          </p:cNvSpPr>
          <p:nvPr>
            <p:ph type="sldNum" sz="quarter" idx="5"/>
          </p:nvPr>
        </p:nvSpPr>
        <p:spPr/>
        <p:txBody>
          <a:bodyPr/>
          <a:lstStyle/>
          <a:p>
            <a:fld id="{C02A7C11-EEA1-42B5-AA14-EC7CC0DBF868}" type="slidenum">
              <a:rPr lang="sv-SE" smtClean="0"/>
              <a:t>7</a:t>
            </a:fld>
            <a:endParaRPr lang="sv-SE"/>
          </a:p>
        </p:txBody>
      </p:sp>
    </p:spTree>
    <p:extLst>
      <p:ext uri="{BB962C8B-B14F-4D97-AF65-F5344CB8AC3E}">
        <p14:creationId xmlns:p14="http://schemas.microsoft.com/office/powerpoint/2010/main" val="4036741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Alla sitter på stolar i en ring. Ledaren läser ett påstående och alla som håller med byter plats med varandra. Om man inte håller med sitter man kvar. Ibland kan du låta några deltagare berätta varför de valt att byta eller sitta kvar. Håll tempo! En generell introduktion till att jobba med värderingsövningar finns i Presentation &amp; vägledning.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FÖRSLAG PÅ PÅSTÅENDEN</a:t>
            </a:r>
          </a:p>
          <a:p>
            <a:r>
              <a:rPr lang="sv-SE" sz="1200" kern="1200" dirty="0">
                <a:solidFill>
                  <a:schemeClr val="tx1"/>
                </a:solidFill>
                <a:effectLst/>
                <a:latin typeface="+mn-lt"/>
                <a:ea typeface="+mn-ea"/>
                <a:cs typeface="+mn-cs"/>
              </a:rPr>
              <a:t>Det är härligt att få skratta tillsammans med en kompis.</a:t>
            </a:r>
          </a:p>
          <a:p>
            <a:r>
              <a:rPr lang="sv-SE" sz="1200" kern="1200" dirty="0">
                <a:solidFill>
                  <a:schemeClr val="tx1"/>
                </a:solidFill>
                <a:effectLst/>
                <a:latin typeface="+mn-lt"/>
                <a:ea typeface="+mn-ea"/>
                <a:cs typeface="+mn-cs"/>
              </a:rPr>
              <a:t>Det är jobbigt att erkänna att man tycker något är läskigt.</a:t>
            </a:r>
          </a:p>
          <a:p>
            <a:r>
              <a:rPr lang="sv-SE" sz="1200" kern="1200" dirty="0">
                <a:solidFill>
                  <a:schemeClr val="tx1"/>
                </a:solidFill>
                <a:effectLst/>
                <a:latin typeface="+mn-lt"/>
                <a:ea typeface="+mn-ea"/>
                <a:cs typeface="+mn-cs"/>
              </a:rPr>
              <a:t>Alla behöver kärlek.</a:t>
            </a:r>
          </a:p>
          <a:p>
            <a:r>
              <a:rPr lang="sv-SE" sz="1200" kern="1200" dirty="0">
                <a:solidFill>
                  <a:schemeClr val="tx1"/>
                </a:solidFill>
                <a:effectLst/>
                <a:latin typeface="+mn-lt"/>
                <a:ea typeface="+mn-ea"/>
                <a:cs typeface="+mn-cs"/>
              </a:rPr>
              <a:t>Förälskelse är en positiv känsla.</a:t>
            </a:r>
          </a:p>
          <a:p>
            <a:r>
              <a:rPr lang="sv-SE" sz="1200" kern="1200" dirty="0">
                <a:solidFill>
                  <a:schemeClr val="tx1"/>
                </a:solidFill>
                <a:effectLst/>
                <a:latin typeface="+mn-lt"/>
                <a:ea typeface="+mn-ea"/>
                <a:cs typeface="+mn-cs"/>
              </a:rPr>
              <a:t>Det går att vara kär i flera personer samtidigt.</a:t>
            </a:r>
          </a:p>
          <a:p>
            <a:r>
              <a:rPr lang="sv-SE" sz="1200" kern="1200" dirty="0">
                <a:solidFill>
                  <a:schemeClr val="tx1"/>
                </a:solidFill>
                <a:effectLst/>
                <a:latin typeface="+mn-lt"/>
                <a:ea typeface="+mn-ea"/>
                <a:cs typeface="+mn-cs"/>
              </a:rPr>
              <a:t>Det kan vara mysigt att vara hemligt förälskad.</a:t>
            </a:r>
          </a:p>
          <a:p>
            <a:r>
              <a:rPr lang="sv-SE" sz="1200" kern="1200" dirty="0">
                <a:solidFill>
                  <a:schemeClr val="tx1"/>
                </a:solidFill>
                <a:effectLst/>
                <a:latin typeface="+mn-lt"/>
                <a:ea typeface="+mn-ea"/>
                <a:cs typeface="+mn-cs"/>
              </a:rPr>
              <a:t>Det känns bra att berätta för någon annan om sådant som är lite</a:t>
            </a:r>
          </a:p>
          <a:p>
            <a:r>
              <a:rPr lang="sv-SE" sz="1200" kern="1200" dirty="0">
                <a:solidFill>
                  <a:schemeClr val="tx1"/>
                </a:solidFill>
                <a:effectLst/>
                <a:latin typeface="+mn-lt"/>
                <a:ea typeface="+mn-ea"/>
                <a:cs typeface="+mn-cs"/>
              </a:rPr>
              <a:t>pinsamt.</a:t>
            </a:r>
          </a:p>
          <a:p>
            <a:r>
              <a:rPr lang="sv-SE" sz="1200" kern="1200" dirty="0">
                <a:solidFill>
                  <a:schemeClr val="tx1"/>
                </a:solidFill>
                <a:effectLst/>
                <a:latin typeface="+mn-lt"/>
                <a:ea typeface="+mn-ea"/>
                <a:cs typeface="+mn-cs"/>
              </a:rPr>
              <a:t>Det är pinsamt om andra får reda på vem man är kär i.</a:t>
            </a:r>
          </a:p>
          <a:p>
            <a:r>
              <a:rPr lang="sv-SE" sz="1200" kern="1200" dirty="0">
                <a:solidFill>
                  <a:schemeClr val="tx1"/>
                </a:solidFill>
                <a:effectLst/>
                <a:latin typeface="+mn-lt"/>
                <a:ea typeface="+mn-ea"/>
                <a:cs typeface="+mn-cs"/>
              </a:rPr>
              <a:t>Det kan vara jobbigt att vara kär.</a:t>
            </a:r>
          </a:p>
          <a:p>
            <a:r>
              <a:rPr lang="sv-SE" sz="1200" kern="1200" dirty="0">
                <a:solidFill>
                  <a:schemeClr val="tx1"/>
                </a:solidFill>
                <a:effectLst/>
                <a:latin typeface="+mn-lt"/>
                <a:ea typeface="+mn-ea"/>
                <a:cs typeface="+mn-cs"/>
              </a:rPr>
              <a:t>Man ska stå för sin kärlek oavsett vad andra tänker.</a:t>
            </a:r>
          </a:p>
          <a:p>
            <a:r>
              <a:rPr lang="sv-SE" sz="1200" kern="1200" dirty="0">
                <a:solidFill>
                  <a:schemeClr val="tx1"/>
                </a:solidFill>
                <a:effectLst/>
                <a:latin typeface="+mn-lt"/>
                <a:ea typeface="+mn-ea"/>
                <a:cs typeface="+mn-cs"/>
              </a:rPr>
              <a:t>Samhällets normer (oskrivna regler och förväntningar) påverkar</a:t>
            </a:r>
          </a:p>
          <a:p>
            <a:r>
              <a:rPr lang="sv-SE" sz="1200" kern="1200" dirty="0">
                <a:solidFill>
                  <a:schemeClr val="tx1"/>
                </a:solidFill>
                <a:effectLst/>
                <a:latin typeface="+mn-lt"/>
                <a:ea typeface="+mn-ea"/>
                <a:cs typeface="+mn-cs"/>
              </a:rPr>
              <a:t>vilka vi blir kära i.</a:t>
            </a:r>
          </a:p>
          <a:p>
            <a:r>
              <a:rPr lang="sv-SE" sz="1200" kern="1200" dirty="0">
                <a:solidFill>
                  <a:schemeClr val="tx1"/>
                </a:solidFill>
                <a:effectLst/>
                <a:latin typeface="+mn-lt"/>
                <a:ea typeface="+mn-ea"/>
                <a:cs typeface="+mn-cs"/>
              </a:rPr>
              <a:t>En del vågar inte bli tillsammans med den de vill eftersom de är</a:t>
            </a:r>
          </a:p>
          <a:p>
            <a:r>
              <a:rPr lang="sv-SE" sz="1200" kern="1200" dirty="0">
                <a:solidFill>
                  <a:schemeClr val="tx1"/>
                </a:solidFill>
                <a:effectLst/>
                <a:latin typeface="+mn-lt"/>
                <a:ea typeface="+mn-ea"/>
                <a:cs typeface="+mn-cs"/>
              </a:rPr>
              <a:t>oroliga för vad andra ska säga.</a:t>
            </a:r>
          </a:p>
          <a:p>
            <a:r>
              <a:rPr lang="sv-SE" sz="1200" kern="1200" dirty="0">
                <a:solidFill>
                  <a:schemeClr val="tx1"/>
                </a:solidFill>
                <a:effectLst/>
                <a:latin typeface="+mn-lt"/>
                <a:ea typeface="+mn-ea"/>
                <a:cs typeface="+mn-cs"/>
              </a:rPr>
              <a:t>Mina vänner måste tycka om den jag är ihop med.</a:t>
            </a:r>
          </a:p>
          <a:p>
            <a:r>
              <a:rPr lang="sv-SE" sz="1200" kern="1200" dirty="0">
                <a:solidFill>
                  <a:schemeClr val="tx1"/>
                </a:solidFill>
                <a:effectLst/>
                <a:latin typeface="+mn-lt"/>
                <a:ea typeface="+mn-ea"/>
                <a:cs typeface="+mn-cs"/>
              </a:rPr>
              <a:t>Mina föräldrar måste tycka om den jag är ihop med.</a:t>
            </a:r>
          </a:p>
          <a:p>
            <a:r>
              <a:rPr lang="sv-SE" sz="1200" kern="1200" dirty="0">
                <a:solidFill>
                  <a:schemeClr val="tx1"/>
                </a:solidFill>
                <a:effectLst/>
                <a:latin typeface="+mn-lt"/>
                <a:ea typeface="+mn-ea"/>
                <a:cs typeface="+mn-cs"/>
              </a:rPr>
              <a:t>Det är viktigare med vänskap än kärlek.</a:t>
            </a:r>
          </a:p>
          <a:p>
            <a:r>
              <a:rPr lang="sv-SE" sz="1200" kern="1200" dirty="0">
                <a:solidFill>
                  <a:schemeClr val="tx1"/>
                </a:solidFill>
                <a:effectLst/>
                <a:latin typeface="+mn-lt"/>
                <a:ea typeface="+mn-ea"/>
                <a:cs typeface="+mn-cs"/>
              </a:rPr>
              <a:t>Det är viktigt att ha många vänner.</a:t>
            </a:r>
          </a:p>
          <a:p>
            <a:r>
              <a:rPr lang="sv-SE" sz="1200" kern="1200" dirty="0">
                <a:solidFill>
                  <a:schemeClr val="tx1"/>
                </a:solidFill>
                <a:effectLst/>
                <a:latin typeface="+mn-lt"/>
                <a:ea typeface="+mn-ea"/>
                <a:cs typeface="+mn-cs"/>
              </a:rPr>
              <a:t>Det är viktigt att ha en bästa vän.</a:t>
            </a:r>
          </a:p>
          <a:p>
            <a:endParaRPr lang="sv-SE" dirty="0"/>
          </a:p>
        </p:txBody>
      </p:sp>
      <p:sp>
        <p:nvSpPr>
          <p:cNvPr id="4" name="Platshållare för bildnummer 3"/>
          <p:cNvSpPr>
            <a:spLocks noGrp="1"/>
          </p:cNvSpPr>
          <p:nvPr>
            <p:ph type="sldNum" sz="quarter" idx="5"/>
          </p:nvPr>
        </p:nvSpPr>
        <p:spPr/>
        <p:txBody>
          <a:bodyPr/>
          <a:lstStyle/>
          <a:p>
            <a:fld id="{C02A7C11-EEA1-42B5-AA14-EC7CC0DBF868}" type="slidenum">
              <a:rPr lang="sv-SE" smtClean="0"/>
              <a:t>8</a:t>
            </a:fld>
            <a:endParaRPr lang="sv-SE"/>
          </a:p>
        </p:txBody>
      </p:sp>
    </p:spTree>
    <p:extLst>
      <p:ext uri="{BB962C8B-B14F-4D97-AF65-F5344CB8AC3E}">
        <p14:creationId xmlns:p14="http://schemas.microsoft.com/office/powerpoint/2010/main" val="347639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Betona att arbetet med arbetsbladet sker enskilt och att eleverna inte redovisar svaren för någon annan än ledaren/läraren. Samla in arbetsbladen när passet är slut och ta dig tid att läsa dessa innan dagen är slut för att inte riskera att missa något viktigt budskap som barnen har velat dela med dig.</a:t>
            </a:r>
          </a:p>
          <a:p>
            <a:endParaRPr lang="sv-SE" dirty="0"/>
          </a:p>
        </p:txBody>
      </p:sp>
      <p:sp>
        <p:nvSpPr>
          <p:cNvPr id="4" name="Platshållare för bildnummer 3"/>
          <p:cNvSpPr>
            <a:spLocks noGrp="1"/>
          </p:cNvSpPr>
          <p:nvPr>
            <p:ph type="sldNum" sz="quarter" idx="5"/>
          </p:nvPr>
        </p:nvSpPr>
        <p:spPr/>
        <p:txBody>
          <a:bodyPr/>
          <a:lstStyle/>
          <a:p>
            <a:fld id="{C02A7C11-EEA1-42B5-AA14-EC7CC0DBF868}" type="slidenum">
              <a:rPr lang="sv-SE" smtClean="0"/>
              <a:t>9</a:t>
            </a:fld>
            <a:endParaRPr lang="sv-SE"/>
          </a:p>
        </p:txBody>
      </p:sp>
    </p:spTree>
    <p:extLst>
      <p:ext uri="{BB962C8B-B14F-4D97-AF65-F5344CB8AC3E}">
        <p14:creationId xmlns:p14="http://schemas.microsoft.com/office/powerpoint/2010/main" val="3304423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02A7C11-EEA1-42B5-AA14-EC7CC0DBF868}" type="slidenum">
              <a:rPr lang="sv-SE" smtClean="0"/>
              <a:t>10</a:t>
            </a:fld>
            <a:endParaRPr lang="sv-SE"/>
          </a:p>
        </p:txBody>
      </p:sp>
    </p:spTree>
    <p:extLst>
      <p:ext uri="{BB962C8B-B14F-4D97-AF65-F5344CB8AC3E}">
        <p14:creationId xmlns:p14="http://schemas.microsoft.com/office/powerpoint/2010/main" val="1643387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783AD0-B65A-6ECE-25E4-42D77B78FDE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BE2361C-FD51-E3BB-2CF4-28973663A7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9F64C00-5FA9-85A5-A0A3-FC0E8358075F}"/>
              </a:ext>
            </a:extLst>
          </p:cNvPr>
          <p:cNvSpPr>
            <a:spLocks noGrp="1"/>
          </p:cNvSpPr>
          <p:nvPr>
            <p:ph type="dt" sz="half" idx="10"/>
          </p:nvPr>
        </p:nvSpPr>
        <p:spPr/>
        <p:txBody>
          <a:bodyPr/>
          <a:lstStyle/>
          <a:p>
            <a:fld id="{77168109-F8DF-4351-8B71-2DBECB0BEAC6}" type="datetimeFigureOut">
              <a:rPr lang="sv-SE" smtClean="0"/>
              <a:t>2026-03-03</a:t>
            </a:fld>
            <a:endParaRPr lang="sv-SE"/>
          </a:p>
        </p:txBody>
      </p:sp>
      <p:sp>
        <p:nvSpPr>
          <p:cNvPr id="5" name="Platshållare för sidfot 4">
            <a:extLst>
              <a:ext uri="{FF2B5EF4-FFF2-40B4-BE49-F238E27FC236}">
                <a16:creationId xmlns:a16="http://schemas.microsoft.com/office/drawing/2014/main" id="{CD3AB644-7A0E-F10F-0781-949DB54CB74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41A8E51-E5EC-55D3-0CA9-E06356790031}"/>
              </a:ext>
            </a:extLst>
          </p:cNvPr>
          <p:cNvSpPr>
            <a:spLocks noGrp="1"/>
          </p:cNvSpPr>
          <p:nvPr>
            <p:ph type="sldNum" sz="quarter" idx="12"/>
          </p:nvPr>
        </p:nvSpPr>
        <p:spPr/>
        <p:txBody>
          <a:bodyPr/>
          <a:lstStyle/>
          <a:p>
            <a:fld id="{79412D5D-4DE3-4F79-A738-ED1081A9B2B0}" type="slidenum">
              <a:rPr lang="sv-SE" smtClean="0"/>
              <a:t>‹#›</a:t>
            </a:fld>
            <a:endParaRPr lang="sv-SE"/>
          </a:p>
        </p:txBody>
      </p:sp>
    </p:spTree>
    <p:extLst>
      <p:ext uri="{BB962C8B-B14F-4D97-AF65-F5344CB8AC3E}">
        <p14:creationId xmlns:p14="http://schemas.microsoft.com/office/powerpoint/2010/main" val="2333383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C88BE7-1430-91AA-2671-062610BC0E8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59B4737-EBD0-EB9B-3AB7-E804BAD4EFAB}"/>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3036D6A-54D7-24FF-3592-668E976BA68F}"/>
              </a:ext>
            </a:extLst>
          </p:cNvPr>
          <p:cNvSpPr>
            <a:spLocks noGrp="1"/>
          </p:cNvSpPr>
          <p:nvPr>
            <p:ph type="dt" sz="half" idx="10"/>
          </p:nvPr>
        </p:nvSpPr>
        <p:spPr/>
        <p:txBody>
          <a:bodyPr/>
          <a:lstStyle/>
          <a:p>
            <a:fld id="{77168109-F8DF-4351-8B71-2DBECB0BEAC6}" type="datetimeFigureOut">
              <a:rPr lang="sv-SE" smtClean="0"/>
              <a:t>2026-03-03</a:t>
            </a:fld>
            <a:endParaRPr lang="sv-SE"/>
          </a:p>
        </p:txBody>
      </p:sp>
      <p:sp>
        <p:nvSpPr>
          <p:cNvPr id="5" name="Platshållare för sidfot 4">
            <a:extLst>
              <a:ext uri="{FF2B5EF4-FFF2-40B4-BE49-F238E27FC236}">
                <a16:creationId xmlns:a16="http://schemas.microsoft.com/office/drawing/2014/main" id="{28B54C0A-A7D6-E247-19CD-8EFE2C7EE81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C2E6765-ED86-5E4B-9808-484DCB9CCC20}"/>
              </a:ext>
            </a:extLst>
          </p:cNvPr>
          <p:cNvSpPr>
            <a:spLocks noGrp="1"/>
          </p:cNvSpPr>
          <p:nvPr>
            <p:ph type="sldNum" sz="quarter" idx="12"/>
          </p:nvPr>
        </p:nvSpPr>
        <p:spPr/>
        <p:txBody>
          <a:bodyPr/>
          <a:lstStyle/>
          <a:p>
            <a:fld id="{79412D5D-4DE3-4F79-A738-ED1081A9B2B0}" type="slidenum">
              <a:rPr lang="sv-SE" smtClean="0"/>
              <a:t>‹#›</a:t>
            </a:fld>
            <a:endParaRPr lang="sv-SE"/>
          </a:p>
        </p:txBody>
      </p:sp>
    </p:spTree>
    <p:extLst>
      <p:ext uri="{BB962C8B-B14F-4D97-AF65-F5344CB8AC3E}">
        <p14:creationId xmlns:p14="http://schemas.microsoft.com/office/powerpoint/2010/main" val="295765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F016EED-95FA-FDE2-52BD-03C0623BEF61}"/>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3109E94-48F4-A833-7F95-16FA944411E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71B9E66-A130-F596-0810-D510E003E698}"/>
              </a:ext>
            </a:extLst>
          </p:cNvPr>
          <p:cNvSpPr>
            <a:spLocks noGrp="1"/>
          </p:cNvSpPr>
          <p:nvPr>
            <p:ph type="dt" sz="half" idx="10"/>
          </p:nvPr>
        </p:nvSpPr>
        <p:spPr/>
        <p:txBody>
          <a:bodyPr/>
          <a:lstStyle/>
          <a:p>
            <a:fld id="{77168109-F8DF-4351-8B71-2DBECB0BEAC6}" type="datetimeFigureOut">
              <a:rPr lang="sv-SE" smtClean="0"/>
              <a:t>2026-03-03</a:t>
            </a:fld>
            <a:endParaRPr lang="sv-SE"/>
          </a:p>
        </p:txBody>
      </p:sp>
      <p:sp>
        <p:nvSpPr>
          <p:cNvPr id="5" name="Platshållare för sidfot 4">
            <a:extLst>
              <a:ext uri="{FF2B5EF4-FFF2-40B4-BE49-F238E27FC236}">
                <a16:creationId xmlns:a16="http://schemas.microsoft.com/office/drawing/2014/main" id="{8A172F7D-36E5-1E7D-69E7-DE1D6E87DEB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F20A330-4E65-2C69-CA36-A6DCFD7199A8}"/>
              </a:ext>
            </a:extLst>
          </p:cNvPr>
          <p:cNvSpPr>
            <a:spLocks noGrp="1"/>
          </p:cNvSpPr>
          <p:nvPr>
            <p:ph type="sldNum" sz="quarter" idx="12"/>
          </p:nvPr>
        </p:nvSpPr>
        <p:spPr/>
        <p:txBody>
          <a:bodyPr/>
          <a:lstStyle/>
          <a:p>
            <a:fld id="{79412D5D-4DE3-4F79-A738-ED1081A9B2B0}" type="slidenum">
              <a:rPr lang="sv-SE" smtClean="0"/>
              <a:t>‹#›</a:t>
            </a:fld>
            <a:endParaRPr lang="sv-SE"/>
          </a:p>
        </p:txBody>
      </p:sp>
    </p:spTree>
    <p:extLst>
      <p:ext uri="{BB962C8B-B14F-4D97-AF65-F5344CB8AC3E}">
        <p14:creationId xmlns:p14="http://schemas.microsoft.com/office/powerpoint/2010/main" val="78094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68FB70-ECFB-F457-D12C-1923ADB9FB5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36D4CDE-A1D2-F874-6FA2-CB498242E4C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F606B11-4B30-9C74-6173-A5AFF40B5A16}"/>
              </a:ext>
            </a:extLst>
          </p:cNvPr>
          <p:cNvSpPr>
            <a:spLocks noGrp="1"/>
          </p:cNvSpPr>
          <p:nvPr>
            <p:ph type="dt" sz="half" idx="10"/>
          </p:nvPr>
        </p:nvSpPr>
        <p:spPr/>
        <p:txBody>
          <a:bodyPr/>
          <a:lstStyle/>
          <a:p>
            <a:fld id="{77168109-F8DF-4351-8B71-2DBECB0BEAC6}" type="datetimeFigureOut">
              <a:rPr lang="sv-SE" smtClean="0"/>
              <a:t>2026-03-03</a:t>
            </a:fld>
            <a:endParaRPr lang="sv-SE"/>
          </a:p>
        </p:txBody>
      </p:sp>
      <p:sp>
        <p:nvSpPr>
          <p:cNvPr id="5" name="Platshållare för sidfot 4">
            <a:extLst>
              <a:ext uri="{FF2B5EF4-FFF2-40B4-BE49-F238E27FC236}">
                <a16:creationId xmlns:a16="http://schemas.microsoft.com/office/drawing/2014/main" id="{F24E5DB4-ADB6-32AC-E1C1-A76532C0332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5B921BD-CD45-B447-72E3-91A5896AFD52}"/>
              </a:ext>
            </a:extLst>
          </p:cNvPr>
          <p:cNvSpPr>
            <a:spLocks noGrp="1"/>
          </p:cNvSpPr>
          <p:nvPr>
            <p:ph type="sldNum" sz="quarter" idx="12"/>
          </p:nvPr>
        </p:nvSpPr>
        <p:spPr/>
        <p:txBody>
          <a:bodyPr/>
          <a:lstStyle/>
          <a:p>
            <a:fld id="{79412D5D-4DE3-4F79-A738-ED1081A9B2B0}" type="slidenum">
              <a:rPr lang="sv-SE" smtClean="0"/>
              <a:t>‹#›</a:t>
            </a:fld>
            <a:endParaRPr lang="sv-SE"/>
          </a:p>
        </p:txBody>
      </p:sp>
    </p:spTree>
    <p:extLst>
      <p:ext uri="{BB962C8B-B14F-4D97-AF65-F5344CB8AC3E}">
        <p14:creationId xmlns:p14="http://schemas.microsoft.com/office/powerpoint/2010/main" val="54418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3C380A-05A0-FB90-2C25-71E35A56DCD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7FAE8F77-ECE2-5B60-DC7C-A41FA41746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CE5EAA3-4DF2-BF00-B63A-39F87274515A}"/>
              </a:ext>
            </a:extLst>
          </p:cNvPr>
          <p:cNvSpPr>
            <a:spLocks noGrp="1"/>
          </p:cNvSpPr>
          <p:nvPr>
            <p:ph type="dt" sz="half" idx="10"/>
          </p:nvPr>
        </p:nvSpPr>
        <p:spPr/>
        <p:txBody>
          <a:bodyPr/>
          <a:lstStyle/>
          <a:p>
            <a:fld id="{77168109-F8DF-4351-8B71-2DBECB0BEAC6}" type="datetimeFigureOut">
              <a:rPr lang="sv-SE" smtClean="0"/>
              <a:t>2026-03-03</a:t>
            </a:fld>
            <a:endParaRPr lang="sv-SE"/>
          </a:p>
        </p:txBody>
      </p:sp>
      <p:sp>
        <p:nvSpPr>
          <p:cNvPr id="5" name="Platshållare för sidfot 4">
            <a:extLst>
              <a:ext uri="{FF2B5EF4-FFF2-40B4-BE49-F238E27FC236}">
                <a16:creationId xmlns:a16="http://schemas.microsoft.com/office/drawing/2014/main" id="{0E3F656E-393F-BB13-FFFA-BDB111F23D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5E0C1C4-52EE-FAA3-3B5B-3E95AC22C981}"/>
              </a:ext>
            </a:extLst>
          </p:cNvPr>
          <p:cNvSpPr>
            <a:spLocks noGrp="1"/>
          </p:cNvSpPr>
          <p:nvPr>
            <p:ph type="sldNum" sz="quarter" idx="12"/>
          </p:nvPr>
        </p:nvSpPr>
        <p:spPr/>
        <p:txBody>
          <a:bodyPr/>
          <a:lstStyle/>
          <a:p>
            <a:fld id="{79412D5D-4DE3-4F79-A738-ED1081A9B2B0}" type="slidenum">
              <a:rPr lang="sv-SE" smtClean="0"/>
              <a:t>‹#›</a:t>
            </a:fld>
            <a:endParaRPr lang="sv-SE"/>
          </a:p>
        </p:txBody>
      </p:sp>
    </p:spTree>
    <p:extLst>
      <p:ext uri="{BB962C8B-B14F-4D97-AF65-F5344CB8AC3E}">
        <p14:creationId xmlns:p14="http://schemas.microsoft.com/office/powerpoint/2010/main" val="1833943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F5E7F2-F406-EDF3-458B-69FA048098A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2C4821F-299A-B369-4A1F-144BD08C38D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20F3A49-14FA-C8F5-5D56-5FC933FDAE2D}"/>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40FE71C-5545-C6E3-C1AB-F03C8CABCBD0}"/>
              </a:ext>
            </a:extLst>
          </p:cNvPr>
          <p:cNvSpPr>
            <a:spLocks noGrp="1"/>
          </p:cNvSpPr>
          <p:nvPr>
            <p:ph type="dt" sz="half" idx="10"/>
          </p:nvPr>
        </p:nvSpPr>
        <p:spPr/>
        <p:txBody>
          <a:bodyPr/>
          <a:lstStyle/>
          <a:p>
            <a:fld id="{77168109-F8DF-4351-8B71-2DBECB0BEAC6}" type="datetimeFigureOut">
              <a:rPr lang="sv-SE" smtClean="0"/>
              <a:t>2026-03-03</a:t>
            </a:fld>
            <a:endParaRPr lang="sv-SE"/>
          </a:p>
        </p:txBody>
      </p:sp>
      <p:sp>
        <p:nvSpPr>
          <p:cNvPr id="6" name="Platshållare för sidfot 5">
            <a:extLst>
              <a:ext uri="{FF2B5EF4-FFF2-40B4-BE49-F238E27FC236}">
                <a16:creationId xmlns:a16="http://schemas.microsoft.com/office/drawing/2014/main" id="{95C4C750-85B7-1B6B-7077-F708B144D25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2D13830-7E54-67C5-6574-49324EF627A3}"/>
              </a:ext>
            </a:extLst>
          </p:cNvPr>
          <p:cNvSpPr>
            <a:spLocks noGrp="1"/>
          </p:cNvSpPr>
          <p:nvPr>
            <p:ph type="sldNum" sz="quarter" idx="12"/>
          </p:nvPr>
        </p:nvSpPr>
        <p:spPr/>
        <p:txBody>
          <a:bodyPr/>
          <a:lstStyle/>
          <a:p>
            <a:fld id="{79412D5D-4DE3-4F79-A738-ED1081A9B2B0}" type="slidenum">
              <a:rPr lang="sv-SE" smtClean="0"/>
              <a:t>‹#›</a:t>
            </a:fld>
            <a:endParaRPr lang="sv-SE"/>
          </a:p>
        </p:txBody>
      </p:sp>
    </p:spTree>
    <p:extLst>
      <p:ext uri="{BB962C8B-B14F-4D97-AF65-F5344CB8AC3E}">
        <p14:creationId xmlns:p14="http://schemas.microsoft.com/office/powerpoint/2010/main" val="1688663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C0F90D-2542-34D9-F6F6-117375B0F21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3FD80FD-6600-A4E1-0C26-F8A8AF763C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D3F0665-E07B-2088-CCC3-92DE595933AF}"/>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EEF9D51E-9A21-D11F-E8C5-C9D95B51EF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C3CE845-5EB0-C12B-E861-A7C8FD248D30}"/>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4BCF89A-79A0-FB91-7A9C-3B94439C94CA}"/>
              </a:ext>
            </a:extLst>
          </p:cNvPr>
          <p:cNvSpPr>
            <a:spLocks noGrp="1"/>
          </p:cNvSpPr>
          <p:nvPr>
            <p:ph type="dt" sz="half" idx="10"/>
          </p:nvPr>
        </p:nvSpPr>
        <p:spPr/>
        <p:txBody>
          <a:bodyPr/>
          <a:lstStyle/>
          <a:p>
            <a:fld id="{77168109-F8DF-4351-8B71-2DBECB0BEAC6}" type="datetimeFigureOut">
              <a:rPr lang="sv-SE" smtClean="0"/>
              <a:t>2026-03-03</a:t>
            </a:fld>
            <a:endParaRPr lang="sv-SE"/>
          </a:p>
        </p:txBody>
      </p:sp>
      <p:sp>
        <p:nvSpPr>
          <p:cNvPr id="8" name="Platshållare för sidfot 7">
            <a:extLst>
              <a:ext uri="{FF2B5EF4-FFF2-40B4-BE49-F238E27FC236}">
                <a16:creationId xmlns:a16="http://schemas.microsoft.com/office/drawing/2014/main" id="{1E64888F-A506-4711-15C4-A833F54A452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86BBAC1-29E1-1F49-B7B6-375261D599D0}"/>
              </a:ext>
            </a:extLst>
          </p:cNvPr>
          <p:cNvSpPr>
            <a:spLocks noGrp="1"/>
          </p:cNvSpPr>
          <p:nvPr>
            <p:ph type="sldNum" sz="quarter" idx="12"/>
          </p:nvPr>
        </p:nvSpPr>
        <p:spPr/>
        <p:txBody>
          <a:bodyPr/>
          <a:lstStyle/>
          <a:p>
            <a:fld id="{79412D5D-4DE3-4F79-A738-ED1081A9B2B0}" type="slidenum">
              <a:rPr lang="sv-SE" smtClean="0"/>
              <a:t>‹#›</a:t>
            </a:fld>
            <a:endParaRPr lang="sv-SE"/>
          </a:p>
        </p:txBody>
      </p:sp>
    </p:spTree>
    <p:extLst>
      <p:ext uri="{BB962C8B-B14F-4D97-AF65-F5344CB8AC3E}">
        <p14:creationId xmlns:p14="http://schemas.microsoft.com/office/powerpoint/2010/main" val="71255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A52083-21C5-C6D4-7670-0AF35420E0A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86B59C9-51C1-A157-782D-EE6033737A60}"/>
              </a:ext>
            </a:extLst>
          </p:cNvPr>
          <p:cNvSpPr>
            <a:spLocks noGrp="1"/>
          </p:cNvSpPr>
          <p:nvPr>
            <p:ph type="dt" sz="half" idx="10"/>
          </p:nvPr>
        </p:nvSpPr>
        <p:spPr/>
        <p:txBody>
          <a:bodyPr/>
          <a:lstStyle/>
          <a:p>
            <a:fld id="{77168109-F8DF-4351-8B71-2DBECB0BEAC6}" type="datetimeFigureOut">
              <a:rPr lang="sv-SE" smtClean="0"/>
              <a:t>2026-03-03</a:t>
            </a:fld>
            <a:endParaRPr lang="sv-SE"/>
          </a:p>
        </p:txBody>
      </p:sp>
      <p:sp>
        <p:nvSpPr>
          <p:cNvPr id="4" name="Platshållare för sidfot 3">
            <a:extLst>
              <a:ext uri="{FF2B5EF4-FFF2-40B4-BE49-F238E27FC236}">
                <a16:creationId xmlns:a16="http://schemas.microsoft.com/office/drawing/2014/main" id="{8E6C22A1-63A1-7A9D-81FE-09CC72BDEDA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9D5DA4A-81BA-8DAF-8217-9D66C565629B}"/>
              </a:ext>
            </a:extLst>
          </p:cNvPr>
          <p:cNvSpPr>
            <a:spLocks noGrp="1"/>
          </p:cNvSpPr>
          <p:nvPr>
            <p:ph type="sldNum" sz="quarter" idx="12"/>
          </p:nvPr>
        </p:nvSpPr>
        <p:spPr/>
        <p:txBody>
          <a:bodyPr/>
          <a:lstStyle/>
          <a:p>
            <a:fld id="{79412D5D-4DE3-4F79-A738-ED1081A9B2B0}" type="slidenum">
              <a:rPr lang="sv-SE" smtClean="0"/>
              <a:t>‹#›</a:t>
            </a:fld>
            <a:endParaRPr lang="sv-SE"/>
          </a:p>
        </p:txBody>
      </p:sp>
    </p:spTree>
    <p:extLst>
      <p:ext uri="{BB962C8B-B14F-4D97-AF65-F5344CB8AC3E}">
        <p14:creationId xmlns:p14="http://schemas.microsoft.com/office/powerpoint/2010/main" val="2142245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360D7BD-A3FA-D525-1088-AE20BFB34151}"/>
              </a:ext>
            </a:extLst>
          </p:cNvPr>
          <p:cNvSpPr>
            <a:spLocks noGrp="1"/>
          </p:cNvSpPr>
          <p:nvPr>
            <p:ph type="dt" sz="half" idx="10"/>
          </p:nvPr>
        </p:nvSpPr>
        <p:spPr/>
        <p:txBody>
          <a:bodyPr/>
          <a:lstStyle/>
          <a:p>
            <a:fld id="{77168109-F8DF-4351-8B71-2DBECB0BEAC6}" type="datetimeFigureOut">
              <a:rPr lang="sv-SE" smtClean="0"/>
              <a:t>2026-03-03</a:t>
            </a:fld>
            <a:endParaRPr lang="sv-SE"/>
          </a:p>
        </p:txBody>
      </p:sp>
      <p:sp>
        <p:nvSpPr>
          <p:cNvPr id="3" name="Platshållare för sidfot 2">
            <a:extLst>
              <a:ext uri="{FF2B5EF4-FFF2-40B4-BE49-F238E27FC236}">
                <a16:creationId xmlns:a16="http://schemas.microsoft.com/office/drawing/2014/main" id="{D826652D-25D6-42CD-CAEF-0DADA3BACE4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1DC0076-247D-01D0-E88A-3BB3045145D6}"/>
              </a:ext>
            </a:extLst>
          </p:cNvPr>
          <p:cNvSpPr>
            <a:spLocks noGrp="1"/>
          </p:cNvSpPr>
          <p:nvPr>
            <p:ph type="sldNum" sz="quarter" idx="12"/>
          </p:nvPr>
        </p:nvSpPr>
        <p:spPr/>
        <p:txBody>
          <a:bodyPr/>
          <a:lstStyle/>
          <a:p>
            <a:fld id="{79412D5D-4DE3-4F79-A738-ED1081A9B2B0}" type="slidenum">
              <a:rPr lang="sv-SE" smtClean="0"/>
              <a:t>‹#›</a:t>
            </a:fld>
            <a:endParaRPr lang="sv-SE"/>
          </a:p>
        </p:txBody>
      </p:sp>
    </p:spTree>
    <p:extLst>
      <p:ext uri="{BB962C8B-B14F-4D97-AF65-F5344CB8AC3E}">
        <p14:creationId xmlns:p14="http://schemas.microsoft.com/office/powerpoint/2010/main" val="2417652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DDD2C9-7393-6F61-C437-617CD1BCC12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16C6D1F-9886-1226-660C-1324DAD508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73728D7-D7D4-A16D-91ED-A103F0176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087DDA9-F508-DF45-D8CB-DC69F1AF99E9}"/>
              </a:ext>
            </a:extLst>
          </p:cNvPr>
          <p:cNvSpPr>
            <a:spLocks noGrp="1"/>
          </p:cNvSpPr>
          <p:nvPr>
            <p:ph type="dt" sz="half" idx="10"/>
          </p:nvPr>
        </p:nvSpPr>
        <p:spPr/>
        <p:txBody>
          <a:bodyPr/>
          <a:lstStyle/>
          <a:p>
            <a:fld id="{77168109-F8DF-4351-8B71-2DBECB0BEAC6}" type="datetimeFigureOut">
              <a:rPr lang="sv-SE" smtClean="0"/>
              <a:t>2026-03-03</a:t>
            </a:fld>
            <a:endParaRPr lang="sv-SE"/>
          </a:p>
        </p:txBody>
      </p:sp>
      <p:sp>
        <p:nvSpPr>
          <p:cNvPr id="6" name="Platshållare för sidfot 5">
            <a:extLst>
              <a:ext uri="{FF2B5EF4-FFF2-40B4-BE49-F238E27FC236}">
                <a16:creationId xmlns:a16="http://schemas.microsoft.com/office/drawing/2014/main" id="{FB552DC7-C587-A26B-6076-ACDD4970AF5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558A418-09B7-A3A6-33DD-4FB05C7FEF90}"/>
              </a:ext>
            </a:extLst>
          </p:cNvPr>
          <p:cNvSpPr>
            <a:spLocks noGrp="1"/>
          </p:cNvSpPr>
          <p:nvPr>
            <p:ph type="sldNum" sz="quarter" idx="12"/>
          </p:nvPr>
        </p:nvSpPr>
        <p:spPr/>
        <p:txBody>
          <a:bodyPr/>
          <a:lstStyle/>
          <a:p>
            <a:fld id="{79412D5D-4DE3-4F79-A738-ED1081A9B2B0}" type="slidenum">
              <a:rPr lang="sv-SE" smtClean="0"/>
              <a:t>‹#›</a:t>
            </a:fld>
            <a:endParaRPr lang="sv-SE"/>
          </a:p>
        </p:txBody>
      </p:sp>
    </p:spTree>
    <p:extLst>
      <p:ext uri="{BB962C8B-B14F-4D97-AF65-F5344CB8AC3E}">
        <p14:creationId xmlns:p14="http://schemas.microsoft.com/office/powerpoint/2010/main" val="3939770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46D0D6-3E1E-D9BF-9582-92E3812EB6D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62FB96A-87E1-5E6E-1DFC-3A0BD6307B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BA4BBED-1ABF-74E7-A1D6-A66221683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BC7F68F-C85B-7FDD-6677-A17C9412163B}"/>
              </a:ext>
            </a:extLst>
          </p:cNvPr>
          <p:cNvSpPr>
            <a:spLocks noGrp="1"/>
          </p:cNvSpPr>
          <p:nvPr>
            <p:ph type="dt" sz="half" idx="10"/>
          </p:nvPr>
        </p:nvSpPr>
        <p:spPr/>
        <p:txBody>
          <a:bodyPr/>
          <a:lstStyle/>
          <a:p>
            <a:fld id="{77168109-F8DF-4351-8B71-2DBECB0BEAC6}" type="datetimeFigureOut">
              <a:rPr lang="sv-SE" smtClean="0"/>
              <a:t>2026-03-03</a:t>
            </a:fld>
            <a:endParaRPr lang="sv-SE"/>
          </a:p>
        </p:txBody>
      </p:sp>
      <p:sp>
        <p:nvSpPr>
          <p:cNvPr id="6" name="Platshållare för sidfot 5">
            <a:extLst>
              <a:ext uri="{FF2B5EF4-FFF2-40B4-BE49-F238E27FC236}">
                <a16:creationId xmlns:a16="http://schemas.microsoft.com/office/drawing/2014/main" id="{D4EA9CC3-CCB9-B0E7-1F63-7F1E2CED15E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8D47692-BF15-0CAD-F27A-CAF57064D561}"/>
              </a:ext>
            </a:extLst>
          </p:cNvPr>
          <p:cNvSpPr>
            <a:spLocks noGrp="1"/>
          </p:cNvSpPr>
          <p:nvPr>
            <p:ph type="sldNum" sz="quarter" idx="12"/>
          </p:nvPr>
        </p:nvSpPr>
        <p:spPr/>
        <p:txBody>
          <a:bodyPr/>
          <a:lstStyle/>
          <a:p>
            <a:fld id="{79412D5D-4DE3-4F79-A738-ED1081A9B2B0}" type="slidenum">
              <a:rPr lang="sv-SE" smtClean="0"/>
              <a:t>‹#›</a:t>
            </a:fld>
            <a:endParaRPr lang="sv-SE"/>
          </a:p>
        </p:txBody>
      </p:sp>
    </p:spTree>
    <p:extLst>
      <p:ext uri="{BB962C8B-B14F-4D97-AF65-F5344CB8AC3E}">
        <p14:creationId xmlns:p14="http://schemas.microsoft.com/office/powerpoint/2010/main" val="780085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8899064-E9E1-4C58-2AD7-AD6C4AADF7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63FEABF-3659-BBEC-3B70-CB9D6D1F49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AEB69BD-3B24-E5F1-7E57-BC3B1DFBE9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168109-F8DF-4351-8B71-2DBECB0BEAC6}" type="datetimeFigureOut">
              <a:rPr lang="sv-SE" smtClean="0"/>
              <a:t>2026-03-03</a:t>
            </a:fld>
            <a:endParaRPr lang="sv-SE"/>
          </a:p>
        </p:txBody>
      </p:sp>
      <p:sp>
        <p:nvSpPr>
          <p:cNvPr id="5" name="Platshållare för sidfot 4">
            <a:extLst>
              <a:ext uri="{FF2B5EF4-FFF2-40B4-BE49-F238E27FC236}">
                <a16:creationId xmlns:a16="http://schemas.microsoft.com/office/drawing/2014/main" id="{E45B434F-8913-42A5-6BA7-FF82FEE24F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3EAB0393-E15A-090A-C138-B7F5DBC69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9412D5D-4DE3-4F79-A738-ED1081A9B2B0}" type="slidenum">
              <a:rPr lang="sv-SE" smtClean="0"/>
              <a:t>‹#›</a:t>
            </a:fld>
            <a:endParaRPr lang="sv-SE"/>
          </a:p>
        </p:txBody>
      </p:sp>
    </p:spTree>
    <p:extLst>
      <p:ext uri="{BB962C8B-B14F-4D97-AF65-F5344CB8AC3E}">
        <p14:creationId xmlns:p14="http://schemas.microsoft.com/office/powerpoint/2010/main" val="107702768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Shamun">
            <a:extLst>
              <a:ext uri="{FF2B5EF4-FFF2-40B4-BE49-F238E27FC236}">
                <a16:creationId xmlns:a16="http://schemas.microsoft.com/office/drawing/2014/main" id="{C34F1038-58DF-7A92-9D94-166E3A5002E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4918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BB214-F610-D189-2A77-A1976B7E6899}"/>
            </a:ext>
          </a:extLst>
        </p:cNvPr>
        <p:cNvGrpSpPr/>
        <p:nvPr/>
      </p:nvGrpSpPr>
      <p:grpSpPr>
        <a:xfrm>
          <a:off x="0" y="0"/>
          <a:ext cx="0" cy="0"/>
          <a:chOff x="0" y="0"/>
          <a:chExt cx="0" cy="0"/>
        </a:xfrm>
      </p:grpSpPr>
      <p:pic>
        <p:nvPicPr>
          <p:cNvPr id="3" name="Bildobjekt 2" descr="Klasskompisar_ppt_Shamun">
            <a:extLst>
              <a:ext uri="{FF2B5EF4-FFF2-40B4-BE49-F238E27FC236}">
                <a16:creationId xmlns:a16="http://schemas.microsoft.com/office/drawing/2014/main" id="{FB0C254B-846E-32BA-6095-079FAB5546AF}"/>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3316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Shamun2">
            <a:extLst>
              <a:ext uri="{FF2B5EF4-FFF2-40B4-BE49-F238E27FC236}">
                <a16:creationId xmlns:a16="http://schemas.microsoft.com/office/drawing/2014/main" id="{EBB74203-962F-A17A-4A1D-C6E3A1395D8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62695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Shamun3">
            <a:extLst>
              <a:ext uri="{FF2B5EF4-FFF2-40B4-BE49-F238E27FC236}">
                <a16:creationId xmlns:a16="http://schemas.microsoft.com/office/drawing/2014/main" id="{AFAC3583-C586-FD24-3560-766373D05749}"/>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5863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Shamun4">
            <a:extLst>
              <a:ext uri="{FF2B5EF4-FFF2-40B4-BE49-F238E27FC236}">
                <a16:creationId xmlns:a16="http://schemas.microsoft.com/office/drawing/2014/main" id="{1A08D7E1-6BE3-EBDC-F8C5-C6F5EDB75AEB}"/>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04108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Shamun5">
            <a:extLst>
              <a:ext uri="{FF2B5EF4-FFF2-40B4-BE49-F238E27FC236}">
                <a16:creationId xmlns:a16="http://schemas.microsoft.com/office/drawing/2014/main" id="{30BF5C61-7D8C-498A-4382-C80922FEDF5C}"/>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2966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Shamun6">
            <a:extLst>
              <a:ext uri="{FF2B5EF4-FFF2-40B4-BE49-F238E27FC236}">
                <a16:creationId xmlns:a16="http://schemas.microsoft.com/office/drawing/2014/main" id="{ECAE0E2C-6083-4F74-B5AF-E576967464C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69463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Shamun7">
            <a:extLst>
              <a:ext uri="{FF2B5EF4-FFF2-40B4-BE49-F238E27FC236}">
                <a16:creationId xmlns:a16="http://schemas.microsoft.com/office/drawing/2014/main" id="{BC2A96F0-7528-DE26-7CC8-F363F4303EB1}"/>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4891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Shamun8">
            <a:extLst>
              <a:ext uri="{FF2B5EF4-FFF2-40B4-BE49-F238E27FC236}">
                <a16:creationId xmlns:a16="http://schemas.microsoft.com/office/drawing/2014/main" id="{974B411D-E231-B57B-222B-42A499B5101C}"/>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91635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Shamun9">
            <a:extLst>
              <a:ext uri="{FF2B5EF4-FFF2-40B4-BE49-F238E27FC236}">
                <a16:creationId xmlns:a16="http://schemas.microsoft.com/office/drawing/2014/main" id="{4F368A48-4A3D-16E4-77EE-4AEFD115F45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6449884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645</Words>
  <Application>Microsoft Office PowerPoint</Application>
  <PresentationFormat>Bredbild</PresentationFormat>
  <Paragraphs>49</Paragraphs>
  <Slides>10</Slides>
  <Notes>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10</vt:i4>
      </vt:variant>
    </vt:vector>
  </HeadingPairs>
  <TitlesOfParts>
    <vt:vector size="14" baseType="lpstr">
      <vt:lpstr>Aptos</vt:lpstr>
      <vt:lpstr>Aptos Display</vt:lpstr>
      <vt:lpstr>Arial</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Pontus Landström</dc:creator>
  <cp:lastModifiedBy>Mona r Örjes</cp:lastModifiedBy>
  <cp:revision>1</cp:revision>
  <dcterms:created xsi:type="dcterms:W3CDTF">2026-02-13T10:47:47Z</dcterms:created>
  <dcterms:modified xsi:type="dcterms:W3CDTF">2026-03-03T21:43:22Z</dcterms:modified>
</cp:coreProperties>
</file>