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D394B-E65C-40FC-98C9-FE2F89FAD5DE}" v="10" dt="2026-02-27T15:10:01.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70" autoAdjust="0"/>
  </p:normalViewPr>
  <p:slideViewPr>
    <p:cSldViewPr snapToGrid="0">
      <p:cViewPr varScale="1">
        <p:scale>
          <a:sx n="95" d="100"/>
          <a:sy n="95" d="100"/>
        </p:scale>
        <p:origin x="11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Örjes" userId="e2e0c713df9f90ea" providerId="LiveId" clId="{A871AA05-9DC8-44E5-B440-A4E0B4EA1A7A}"/>
    <pc:docChg chg="addSld delSld modSld sldOrd">
      <pc:chgData name="Mona Örjes" userId="e2e0c713df9f90ea" providerId="LiveId" clId="{A871AA05-9DC8-44E5-B440-A4E0B4EA1A7A}" dt="2026-02-27T15:10:29.097" v="59" actId="47"/>
      <pc:docMkLst>
        <pc:docMk/>
      </pc:docMkLst>
      <pc:sldChg chg="modNotesTx">
        <pc:chgData name="Mona Örjes" userId="e2e0c713df9f90ea" providerId="LiveId" clId="{A871AA05-9DC8-44E5-B440-A4E0B4EA1A7A}" dt="2026-02-27T15:01:04.096" v="31" actId="20577"/>
        <pc:sldMkLst>
          <pc:docMk/>
          <pc:sldMk cId="2834054706" sldId="261"/>
        </pc:sldMkLst>
      </pc:sldChg>
      <pc:sldChg chg="modNotesTx">
        <pc:chgData name="Mona Örjes" userId="e2e0c713df9f90ea" providerId="LiveId" clId="{A871AA05-9DC8-44E5-B440-A4E0B4EA1A7A}" dt="2026-02-27T15:02:52.911" v="55" actId="20577"/>
        <pc:sldMkLst>
          <pc:docMk/>
          <pc:sldMk cId="291493438" sldId="262"/>
        </pc:sldMkLst>
      </pc:sldChg>
      <pc:sldChg chg="add del ord">
        <pc:chgData name="Mona Örjes" userId="e2e0c713df9f90ea" providerId="LiveId" clId="{A871AA05-9DC8-44E5-B440-A4E0B4EA1A7A}" dt="2026-02-27T15:10:29.097" v="59" actId="47"/>
        <pc:sldMkLst>
          <pc:docMk/>
          <pc:sldMk cId="1201615355"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3F70A3-045A-4DC6-9488-B0E92E518072}" type="datetimeFigureOut">
              <a:rPr lang="sv-SE" smtClean="0"/>
              <a:t>2026-02-27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EDFCE-50CC-444F-8B3D-6A313C08E227}" type="slidenum">
              <a:rPr lang="sv-SE" smtClean="0"/>
              <a:t>‹#›</a:t>
            </a:fld>
            <a:endParaRPr lang="sv-SE"/>
          </a:p>
        </p:txBody>
      </p:sp>
    </p:spTree>
    <p:extLst>
      <p:ext uri="{BB962C8B-B14F-4D97-AF65-F5344CB8AC3E}">
        <p14:creationId xmlns:p14="http://schemas.microsoft.com/office/powerpoint/2010/main" val="140444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ittecpat.s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kollpasoc.se/" TargetMode="External"/><Relationship Id="rId5" Type="http://schemas.openxmlformats.org/officeDocument/2006/relationships/hyperlink" Target="http://www.umo.se/" TargetMode="External"/><Relationship Id="rId4" Type="http://schemas.openxmlformats.org/officeDocument/2006/relationships/hyperlink" Target="http://bris.s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Berätta: Sannas mamma ska bort och har bett Stina och Jonas vara med henne. Men Sanna har ju sagt att hon verkligen inte vill att Jonas </a:t>
            </a:r>
            <a:r>
              <a:rPr lang="sv-SE" sz="1200" kern="1200" dirty="0" err="1">
                <a:solidFill>
                  <a:schemeClr val="tx1"/>
                </a:solidFill>
                <a:effectLst/>
                <a:latin typeface="+mn-lt"/>
                <a:ea typeface="+mn-ea"/>
                <a:cs typeface="+mn-cs"/>
              </a:rPr>
              <a:t>ksa</a:t>
            </a:r>
            <a:r>
              <a:rPr lang="sv-SE" sz="1200" kern="1200" dirty="0">
                <a:solidFill>
                  <a:schemeClr val="tx1"/>
                </a:solidFill>
                <a:effectLst/>
                <a:latin typeface="+mn-lt"/>
                <a:ea typeface="+mn-ea"/>
                <a:cs typeface="+mn-cs"/>
              </a:rPr>
              <a:t> vara barnvakt. Vem som helst men inte han. 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8ADEDFCE-50CC-444F-8B3D-6A313C08E227}" type="slidenum">
              <a:rPr lang="sv-SE" smtClean="0"/>
              <a:t>3</a:t>
            </a:fld>
            <a:endParaRPr lang="sv-SE"/>
          </a:p>
        </p:txBody>
      </p:sp>
    </p:spTree>
    <p:extLst>
      <p:ext uri="{BB962C8B-B14F-4D97-AF65-F5344CB8AC3E}">
        <p14:creationId xmlns:p14="http://schemas.microsoft.com/office/powerpoint/2010/main" val="164560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Dela upp barnen två och två. De ska placera sig mitt emot varandra och hålla upp händerna mot varandra. Sätt gärna på lite musik.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Nu ska de dansa med händerna enligt beskrivningen ovan.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Lät dem fortsätta ett tag och be dem sedan att byta par, så att varje person får prova att handdansa med ett par olika personer. </a:t>
            </a:r>
          </a:p>
          <a:p>
            <a:endParaRPr lang="sv-SE" dirty="0"/>
          </a:p>
        </p:txBody>
      </p:sp>
      <p:sp>
        <p:nvSpPr>
          <p:cNvPr id="4" name="Platshållare för bildnummer 3"/>
          <p:cNvSpPr>
            <a:spLocks noGrp="1"/>
          </p:cNvSpPr>
          <p:nvPr>
            <p:ph type="sldNum" sz="quarter" idx="5"/>
          </p:nvPr>
        </p:nvSpPr>
        <p:spPr/>
        <p:txBody>
          <a:bodyPr/>
          <a:lstStyle/>
          <a:p>
            <a:fld id="{8ADEDFCE-50CC-444F-8B3D-6A313C08E227}" type="slidenum">
              <a:rPr lang="sv-SE" smtClean="0"/>
              <a:t>4</a:t>
            </a:fld>
            <a:endParaRPr lang="sv-SE"/>
          </a:p>
        </p:txBody>
      </p:sp>
    </p:spTree>
    <p:extLst>
      <p:ext uri="{BB962C8B-B14F-4D97-AF65-F5344CB8AC3E}">
        <p14:creationId xmlns:p14="http://schemas.microsoft.com/office/powerpoint/2010/main" val="278479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Sanna helgrupp 1. Hemligheter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ni har gjort övningarna till novellen om Oliver kan ni börja med att tillsammans prata om vad ni kommer ihåg om bra och dåliga hemligheter. Annars rekommenderas att ni först går igenom ”Helgrupp hemligheter” från handledningen till Oliver.</a:t>
            </a:r>
          </a:p>
          <a:p>
            <a:endParaRPr lang="sv-SE" dirty="0"/>
          </a:p>
        </p:txBody>
      </p:sp>
      <p:sp>
        <p:nvSpPr>
          <p:cNvPr id="4" name="Platshållare för bildnummer 3"/>
          <p:cNvSpPr>
            <a:spLocks noGrp="1"/>
          </p:cNvSpPr>
          <p:nvPr>
            <p:ph type="sldNum" sz="quarter" idx="5"/>
          </p:nvPr>
        </p:nvSpPr>
        <p:spPr/>
        <p:txBody>
          <a:bodyPr/>
          <a:lstStyle/>
          <a:p>
            <a:fld id="{8ADEDFCE-50CC-444F-8B3D-6A313C08E227}" type="slidenum">
              <a:rPr lang="sv-SE" smtClean="0"/>
              <a:t>5</a:t>
            </a:fld>
            <a:endParaRPr lang="sv-SE"/>
          </a:p>
        </p:txBody>
      </p:sp>
    </p:spTree>
    <p:extLst>
      <p:ext uri="{BB962C8B-B14F-4D97-AF65-F5344CB8AC3E}">
        <p14:creationId xmlns:p14="http://schemas.microsoft.com/office/powerpoint/2010/main" val="210509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Sanna helgrupp 2. Sexuella övergrepp.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i introduktionen till Sannas novell och beskrivningen av övningen “Helgrupp” för att få förslag på sådant du kan ta upp i ditt samtal med gruppen om sexuella övergrepp. Där finns också fler förslag på frågor du kan ställa till gruppen i handledningsmaterialet.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8ADEDFCE-50CC-444F-8B3D-6A313C08E227}" type="slidenum">
              <a:rPr lang="sv-SE" smtClean="0"/>
              <a:t>6</a:t>
            </a:fld>
            <a:endParaRPr lang="sv-SE"/>
          </a:p>
        </p:txBody>
      </p:sp>
    </p:spTree>
    <p:extLst>
      <p:ext uri="{BB962C8B-B14F-4D97-AF65-F5344CB8AC3E}">
        <p14:creationId xmlns:p14="http://schemas.microsoft.com/office/powerpoint/2010/main" val="48937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skolan: Lärare, elevhälsan t ex skolsköterska, skolkurator eller skolpsykolog, fritidspersonal eller någon annan vuxen i skolan.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Utanför skolan: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Någon granne, släkting, ledare i förening </a:t>
            </a:r>
            <a:r>
              <a:rPr lang="sv-SE" sz="1200" kern="1200" dirty="0" err="1">
                <a:solidFill>
                  <a:schemeClr val="tx1"/>
                </a:solidFill>
                <a:effectLst/>
                <a:latin typeface="+mn-lt"/>
                <a:ea typeface="+mn-ea"/>
                <a:cs typeface="+mn-cs"/>
              </a:rPr>
              <a:t>etc</a:t>
            </a:r>
            <a:r>
              <a:rPr lang="sv-SE" sz="1200" kern="1200" dirty="0">
                <a:solidFill>
                  <a:schemeClr val="tx1"/>
                </a:solidFill>
                <a:effectLst/>
                <a:latin typeface="+mn-lt"/>
                <a:ea typeface="+mn-ea"/>
                <a:cs typeface="+mn-cs"/>
              </a:rPr>
              <a:t> som du har förtroende för.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Ditt ECPAT – hjälp vid hot och kränkningar på nätet eller IRL, </a:t>
            </a:r>
            <a:r>
              <a:rPr lang="sv-SE" sz="1200" u="sng" kern="1200" dirty="0">
                <a:solidFill>
                  <a:schemeClr val="tx1"/>
                </a:solidFill>
                <a:effectLst/>
                <a:latin typeface="+mn-lt"/>
                <a:ea typeface="+mn-ea"/>
                <a:cs typeface="+mn-cs"/>
                <a:hlinkClick r:id="rId3"/>
              </a:rPr>
              <a:t>dittecpat.se</a:t>
            </a:r>
            <a:br>
              <a:rPr lang="sv-SE" sz="1200" u="sng" kern="1200" dirty="0">
                <a:solidFill>
                  <a:schemeClr val="tx1"/>
                </a:solidFill>
                <a:effectLst/>
                <a:latin typeface="+mn-lt"/>
                <a:ea typeface="+mn-ea"/>
                <a:cs typeface="+mn-cs"/>
                <a:hlinkClick r:id="rId3"/>
              </a:rPr>
            </a:br>
            <a:r>
              <a:rPr lang="sv-SE" sz="1200" kern="1200" dirty="0">
                <a:solidFill>
                  <a:schemeClr val="tx1"/>
                </a:solidFill>
                <a:effectLst/>
                <a:latin typeface="+mn-lt"/>
                <a:ea typeface="+mn-ea"/>
                <a:cs typeface="+mn-cs"/>
              </a:rPr>
              <a:t>Bris – 116 111, </a:t>
            </a:r>
            <a:r>
              <a:rPr lang="sv-SE" sz="1200" u="sng" kern="1200" dirty="0">
                <a:solidFill>
                  <a:schemeClr val="tx1"/>
                </a:solidFill>
                <a:effectLst/>
                <a:latin typeface="+mn-lt"/>
                <a:ea typeface="+mn-ea"/>
                <a:cs typeface="+mn-cs"/>
                <a:hlinkClick r:id="rId4"/>
              </a:rPr>
              <a:t>bris.se</a:t>
            </a:r>
            <a:br>
              <a:rPr lang="sv-SE" sz="1200" u="sng" kern="1200" dirty="0">
                <a:solidFill>
                  <a:schemeClr val="tx1"/>
                </a:solidFill>
                <a:effectLst/>
                <a:latin typeface="+mn-lt"/>
                <a:ea typeface="+mn-ea"/>
                <a:cs typeface="+mn-cs"/>
                <a:hlinkClick r:id="rId4"/>
              </a:rPr>
            </a:br>
            <a:r>
              <a:rPr lang="sv-SE" sz="1200" kern="1200" dirty="0">
                <a:solidFill>
                  <a:schemeClr val="tx1"/>
                </a:solidFill>
                <a:effectLst/>
                <a:latin typeface="+mn-lt"/>
                <a:ea typeface="+mn-ea"/>
                <a:cs typeface="+mn-cs"/>
              </a:rPr>
              <a:t>Polisen – 114 14/112</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UMO – ungdomsmottagningen på nätet, </a:t>
            </a:r>
            <a:r>
              <a:rPr lang="sv-SE" sz="1200" u="sng" kern="1200" dirty="0">
                <a:solidFill>
                  <a:schemeClr val="tx1"/>
                </a:solidFill>
                <a:effectLst/>
                <a:latin typeface="+mn-lt"/>
                <a:ea typeface="+mn-ea"/>
                <a:cs typeface="+mn-cs"/>
                <a:hlinkClick r:id="rId5"/>
              </a:rPr>
              <a:t>www.umo.se</a:t>
            </a:r>
            <a:br>
              <a:rPr lang="sv-SE" sz="1200" u="sng" kern="1200" dirty="0">
                <a:solidFill>
                  <a:schemeClr val="tx1"/>
                </a:solidFill>
                <a:effectLst/>
                <a:latin typeface="+mn-lt"/>
                <a:ea typeface="+mn-ea"/>
                <a:cs typeface="+mn-cs"/>
                <a:hlinkClick r:id="rId5"/>
              </a:rPr>
            </a:br>
            <a:r>
              <a:rPr lang="sv-SE" sz="1200" kern="1200" dirty="0">
                <a:solidFill>
                  <a:schemeClr val="tx1"/>
                </a:solidFill>
                <a:effectLst/>
                <a:latin typeface="+mn-lt"/>
                <a:ea typeface="+mn-ea"/>
                <a:cs typeface="+mn-cs"/>
              </a:rPr>
              <a:t>Socialtjänsten – Kolla på </a:t>
            </a:r>
            <a:r>
              <a:rPr lang="sv-SE" sz="1200" kern="1200" dirty="0" err="1">
                <a:solidFill>
                  <a:schemeClr val="tx1"/>
                </a:solidFill>
                <a:effectLst/>
                <a:latin typeface="+mn-lt"/>
                <a:ea typeface="+mn-ea"/>
                <a:cs typeface="+mn-cs"/>
              </a:rPr>
              <a:t>soc</a:t>
            </a:r>
            <a:r>
              <a:rPr lang="sv-SE" sz="1200" kern="1200" dirty="0">
                <a:solidFill>
                  <a:schemeClr val="tx1"/>
                </a:solidFill>
                <a:effectLst/>
                <a:latin typeface="+mn-lt"/>
                <a:ea typeface="+mn-ea"/>
                <a:cs typeface="+mn-cs"/>
              </a:rPr>
              <a:t>, </a:t>
            </a:r>
            <a:r>
              <a:rPr lang="sv-SE" sz="1200" u="sng" kern="1200" dirty="0">
                <a:solidFill>
                  <a:schemeClr val="tx1"/>
                </a:solidFill>
                <a:effectLst/>
                <a:latin typeface="+mn-lt"/>
                <a:ea typeface="+mn-ea"/>
                <a:cs typeface="+mn-cs"/>
                <a:hlinkClick r:id="rId6"/>
              </a:rPr>
              <a:t>www.kollpasoc.se</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Syfte</a:t>
            </a:r>
          </a:p>
          <a:p>
            <a:r>
              <a:rPr lang="sv-SE" sz="1200" kern="1200" dirty="0">
                <a:solidFill>
                  <a:schemeClr val="tx1"/>
                </a:solidFill>
                <a:effectLst/>
                <a:latin typeface="+mn-lt"/>
                <a:ea typeface="+mn-ea"/>
                <a:cs typeface="+mn-cs"/>
              </a:rPr>
              <a:t>Ge kunskap om och reflektera kring sexuella övergrepp. Visa var det finns stöd.</a:t>
            </a:r>
          </a:p>
          <a:p>
            <a:endParaRPr lang="sv-SE" dirty="0"/>
          </a:p>
        </p:txBody>
      </p:sp>
      <p:sp>
        <p:nvSpPr>
          <p:cNvPr id="4" name="Platshållare för bildnummer 3"/>
          <p:cNvSpPr>
            <a:spLocks noGrp="1"/>
          </p:cNvSpPr>
          <p:nvPr>
            <p:ph type="sldNum" sz="quarter" idx="5"/>
          </p:nvPr>
        </p:nvSpPr>
        <p:spPr/>
        <p:txBody>
          <a:bodyPr/>
          <a:lstStyle/>
          <a:p>
            <a:fld id="{8ADEDFCE-50CC-444F-8B3D-6A313C08E227}" type="slidenum">
              <a:rPr lang="sv-SE" smtClean="0"/>
              <a:t>7</a:t>
            </a:fld>
            <a:endParaRPr lang="sv-SE"/>
          </a:p>
        </p:txBody>
      </p:sp>
    </p:spTree>
    <p:extLst>
      <p:ext uri="{BB962C8B-B14F-4D97-AF65-F5344CB8AC3E}">
        <p14:creationId xmlns:p14="http://schemas.microsoft.com/office/powerpoint/2010/main" val="1018731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Dela upp barnen i mindre grupper om tre till fyra i varje. Det är okej att inte hinna svara på alla frågor. Betona att det inte finns något rätt eller fel svar.</a:t>
            </a:r>
          </a:p>
          <a:p>
            <a:endParaRPr lang="sv-SE" dirty="0"/>
          </a:p>
        </p:txBody>
      </p:sp>
      <p:sp>
        <p:nvSpPr>
          <p:cNvPr id="4" name="Platshållare för bildnummer 3"/>
          <p:cNvSpPr>
            <a:spLocks noGrp="1"/>
          </p:cNvSpPr>
          <p:nvPr>
            <p:ph type="sldNum" sz="quarter" idx="5"/>
          </p:nvPr>
        </p:nvSpPr>
        <p:spPr/>
        <p:txBody>
          <a:bodyPr/>
          <a:lstStyle/>
          <a:p>
            <a:fld id="{8ADEDFCE-50CC-444F-8B3D-6A313C08E227}" type="slidenum">
              <a:rPr lang="sv-SE" smtClean="0"/>
              <a:t>8</a:t>
            </a:fld>
            <a:endParaRPr lang="sv-SE"/>
          </a:p>
        </p:txBody>
      </p:sp>
    </p:spTree>
    <p:extLst>
      <p:ext uri="{BB962C8B-B14F-4D97-AF65-F5344CB8AC3E}">
        <p14:creationId xmlns:p14="http://schemas.microsoft.com/office/powerpoint/2010/main" val="11796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om hur man genomför en fyra hörn-övning i Sannas Introduktion &amp; övningar. En generell introduktion till att jobba med värderingsövningar finns i Presentation &amp; vägledning.</a:t>
            </a:r>
          </a:p>
          <a:p>
            <a:endParaRPr lang="sv-SE" dirty="0"/>
          </a:p>
        </p:txBody>
      </p:sp>
      <p:sp>
        <p:nvSpPr>
          <p:cNvPr id="4" name="Platshållare för bildnummer 3"/>
          <p:cNvSpPr>
            <a:spLocks noGrp="1"/>
          </p:cNvSpPr>
          <p:nvPr>
            <p:ph type="sldNum" sz="quarter" idx="5"/>
          </p:nvPr>
        </p:nvSpPr>
        <p:spPr/>
        <p:txBody>
          <a:bodyPr/>
          <a:lstStyle/>
          <a:p>
            <a:fld id="{8ADEDFCE-50CC-444F-8B3D-6A313C08E227}" type="slidenum">
              <a:rPr lang="sv-SE" smtClean="0"/>
              <a:t>9</a:t>
            </a:fld>
            <a:endParaRPr lang="sv-SE"/>
          </a:p>
        </p:txBody>
      </p:sp>
    </p:spTree>
    <p:extLst>
      <p:ext uri="{BB962C8B-B14F-4D97-AF65-F5344CB8AC3E}">
        <p14:creationId xmlns:p14="http://schemas.microsoft.com/office/powerpoint/2010/main" val="245483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Betona att arbetet med arbetsbladet sker enskilt och att eleverna inte redovisar svaren för någon annan än ledaren/läraren. Samla in arbetsbladen när passet är slut och ta dig tid att läsa dessa innan dagen är slut för att inte riskera att missa något viktigt budskap som barnen har velat dela med dig.</a:t>
            </a:r>
            <a:br>
              <a:rPr lang="sv-SE" sz="1200" kern="1200" dirty="0">
                <a:solidFill>
                  <a:schemeClr val="tx1"/>
                </a:solidFill>
                <a:effectLst/>
                <a:latin typeface="+mn-lt"/>
                <a:ea typeface="+mn-ea"/>
                <a:cs typeface="+mn-cs"/>
              </a:rPr>
            </a:br>
            <a:endParaRPr lang="sv-SE" dirty="0"/>
          </a:p>
        </p:txBody>
      </p:sp>
      <p:sp>
        <p:nvSpPr>
          <p:cNvPr id="4" name="Platshållare för bildnummer 3"/>
          <p:cNvSpPr>
            <a:spLocks noGrp="1"/>
          </p:cNvSpPr>
          <p:nvPr>
            <p:ph type="sldNum" sz="quarter" idx="5"/>
          </p:nvPr>
        </p:nvSpPr>
        <p:spPr/>
        <p:txBody>
          <a:bodyPr/>
          <a:lstStyle/>
          <a:p>
            <a:fld id="{8ADEDFCE-50CC-444F-8B3D-6A313C08E227}" type="slidenum">
              <a:rPr lang="sv-SE" smtClean="0"/>
              <a:t>10</a:t>
            </a:fld>
            <a:endParaRPr lang="sv-SE"/>
          </a:p>
        </p:txBody>
      </p:sp>
    </p:spTree>
    <p:extLst>
      <p:ext uri="{BB962C8B-B14F-4D97-AF65-F5344CB8AC3E}">
        <p14:creationId xmlns:p14="http://schemas.microsoft.com/office/powerpoint/2010/main" val="427246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05D30-EA8C-ECE8-468E-9926AAAA2AA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495D0A3-B3AF-B541-2D35-25C103F4E1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0E8036B-B2A4-206A-D27F-8B8ED1D95527}"/>
              </a:ext>
            </a:extLst>
          </p:cNvPr>
          <p:cNvSpPr>
            <a:spLocks noGrp="1"/>
          </p:cNvSpPr>
          <p:nvPr>
            <p:ph type="dt" sz="half" idx="10"/>
          </p:nvPr>
        </p:nvSpPr>
        <p:spPr/>
        <p:txBody>
          <a:bodyPr/>
          <a:lstStyle/>
          <a:p>
            <a:fld id="{88FA3F1A-2074-4E49-86EF-17BBDA961437}" type="datetimeFigureOut">
              <a:rPr lang="sv-SE" smtClean="0"/>
              <a:t>2026-02-27</a:t>
            </a:fld>
            <a:endParaRPr lang="sv-SE"/>
          </a:p>
        </p:txBody>
      </p:sp>
      <p:sp>
        <p:nvSpPr>
          <p:cNvPr id="5" name="Platshållare för sidfot 4">
            <a:extLst>
              <a:ext uri="{FF2B5EF4-FFF2-40B4-BE49-F238E27FC236}">
                <a16:creationId xmlns:a16="http://schemas.microsoft.com/office/drawing/2014/main" id="{F315E727-5CBA-0757-B9E7-F27BAF188A2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387179B-8FB3-DB8A-E497-333D7FB44C71}"/>
              </a:ext>
            </a:extLst>
          </p:cNvPr>
          <p:cNvSpPr>
            <a:spLocks noGrp="1"/>
          </p:cNvSpPr>
          <p:nvPr>
            <p:ph type="sldNum" sz="quarter" idx="12"/>
          </p:nvPr>
        </p:nvSpPr>
        <p:spPr/>
        <p:txBody>
          <a:bodyPr/>
          <a:lstStyle/>
          <a:p>
            <a:fld id="{A0B53A85-6A60-4142-BD28-47DDDAEEF510}" type="slidenum">
              <a:rPr lang="sv-SE" smtClean="0"/>
              <a:t>‹#›</a:t>
            </a:fld>
            <a:endParaRPr lang="sv-SE"/>
          </a:p>
        </p:txBody>
      </p:sp>
    </p:spTree>
    <p:extLst>
      <p:ext uri="{BB962C8B-B14F-4D97-AF65-F5344CB8AC3E}">
        <p14:creationId xmlns:p14="http://schemas.microsoft.com/office/powerpoint/2010/main" val="137276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60A8F6-51E8-C6ED-E241-0319298A22E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F78A7AF-5097-A8E3-93BD-E56F713D487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C55AB52-CBC4-069B-5D9E-3B2846AF2611}"/>
              </a:ext>
            </a:extLst>
          </p:cNvPr>
          <p:cNvSpPr>
            <a:spLocks noGrp="1"/>
          </p:cNvSpPr>
          <p:nvPr>
            <p:ph type="dt" sz="half" idx="10"/>
          </p:nvPr>
        </p:nvSpPr>
        <p:spPr/>
        <p:txBody>
          <a:bodyPr/>
          <a:lstStyle/>
          <a:p>
            <a:fld id="{88FA3F1A-2074-4E49-86EF-17BBDA961437}" type="datetimeFigureOut">
              <a:rPr lang="sv-SE" smtClean="0"/>
              <a:t>2026-02-27</a:t>
            </a:fld>
            <a:endParaRPr lang="sv-SE"/>
          </a:p>
        </p:txBody>
      </p:sp>
      <p:sp>
        <p:nvSpPr>
          <p:cNvPr id="5" name="Platshållare för sidfot 4">
            <a:extLst>
              <a:ext uri="{FF2B5EF4-FFF2-40B4-BE49-F238E27FC236}">
                <a16:creationId xmlns:a16="http://schemas.microsoft.com/office/drawing/2014/main" id="{06BCDE00-6DA2-0001-18CD-04CF0496A2B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8D57A3F-0395-D626-3B88-3CEBA5C6D25D}"/>
              </a:ext>
            </a:extLst>
          </p:cNvPr>
          <p:cNvSpPr>
            <a:spLocks noGrp="1"/>
          </p:cNvSpPr>
          <p:nvPr>
            <p:ph type="sldNum" sz="quarter" idx="12"/>
          </p:nvPr>
        </p:nvSpPr>
        <p:spPr/>
        <p:txBody>
          <a:bodyPr/>
          <a:lstStyle/>
          <a:p>
            <a:fld id="{A0B53A85-6A60-4142-BD28-47DDDAEEF510}" type="slidenum">
              <a:rPr lang="sv-SE" smtClean="0"/>
              <a:t>‹#›</a:t>
            </a:fld>
            <a:endParaRPr lang="sv-SE"/>
          </a:p>
        </p:txBody>
      </p:sp>
    </p:spTree>
    <p:extLst>
      <p:ext uri="{BB962C8B-B14F-4D97-AF65-F5344CB8AC3E}">
        <p14:creationId xmlns:p14="http://schemas.microsoft.com/office/powerpoint/2010/main" val="171371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946B473-C8E2-9DC3-7490-5775E7B2F03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C827C7A-87CC-7F22-551B-56B43391D31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2BFA866-1A15-428D-B525-1CB307019229}"/>
              </a:ext>
            </a:extLst>
          </p:cNvPr>
          <p:cNvSpPr>
            <a:spLocks noGrp="1"/>
          </p:cNvSpPr>
          <p:nvPr>
            <p:ph type="dt" sz="half" idx="10"/>
          </p:nvPr>
        </p:nvSpPr>
        <p:spPr/>
        <p:txBody>
          <a:bodyPr/>
          <a:lstStyle/>
          <a:p>
            <a:fld id="{88FA3F1A-2074-4E49-86EF-17BBDA961437}" type="datetimeFigureOut">
              <a:rPr lang="sv-SE" smtClean="0"/>
              <a:t>2026-02-27</a:t>
            </a:fld>
            <a:endParaRPr lang="sv-SE"/>
          </a:p>
        </p:txBody>
      </p:sp>
      <p:sp>
        <p:nvSpPr>
          <p:cNvPr id="5" name="Platshållare för sidfot 4">
            <a:extLst>
              <a:ext uri="{FF2B5EF4-FFF2-40B4-BE49-F238E27FC236}">
                <a16:creationId xmlns:a16="http://schemas.microsoft.com/office/drawing/2014/main" id="{3DC68351-49C8-C5E1-B78B-684B9F533EF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339EF7E-9420-B6ED-8A15-18DC826C26C3}"/>
              </a:ext>
            </a:extLst>
          </p:cNvPr>
          <p:cNvSpPr>
            <a:spLocks noGrp="1"/>
          </p:cNvSpPr>
          <p:nvPr>
            <p:ph type="sldNum" sz="quarter" idx="12"/>
          </p:nvPr>
        </p:nvSpPr>
        <p:spPr/>
        <p:txBody>
          <a:bodyPr/>
          <a:lstStyle/>
          <a:p>
            <a:fld id="{A0B53A85-6A60-4142-BD28-47DDDAEEF510}" type="slidenum">
              <a:rPr lang="sv-SE" smtClean="0"/>
              <a:t>‹#›</a:t>
            </a:fld>
            <a:endParaRPr lang="sv-SE"/>
          </a:p>
        </p:txBody>
      </p:sp>
    </p:spTree>
    <p:extLst>
      <p:ext uri="{BB962C8B-B14F-4D97-AF65-F5344CB8AC3E}">
        <p14:creationId xmlns:p14="http://schemas.microsoft.com/office/powerpoint/2010/main" val="355608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CA8F5A-E163-2501-EF1E-90FC9140A0A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B039A26-CFA2-2F63-1FE7-7240AA7830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B0695A-B681-7362-A853-D3142A4132AA}"/>
              </a:ext>
            </a:extLst>
          </p:cNvPr>
          <p:cNvSpPr>
            <a:spLocks noGrp="1"/>
          </p:cNvSpPr>
          <p:nvPr>
            <p:ph type="dt" sz="half" idx="10"/>
          </p:nvPr>
        </p:nvSpPr>
        <p:spPr/>
        <p:txBody>
          <a:bodyPr/>
          <a:lstStyle/>
          <a:p>
            <a:fld id="{88FA3F1A-2074-4E49-86EF-17BBDA961437}" type="datetimeFigureOut">
              <a:rPr lang="sv-SE" smtClean="0"/>
              <a:t>2026-02-27</a:t>
            </a:fld>
            <a:endParaRPr lang="sv-SE"/>
          </a:p>
        </p:txBody>
      </p:sp>
      <p:sp>
        <p:nvSpPr>
          <p:cNvPr id="5" name="Platshållare för sidfot 4">
            <a:extLst>
              <a:ext uri="{FF2B5EF4-FFF2-40B4-BE49-F238E27FC236}">
                <a16:creationId xmlns:a16="http://schemas.microsoft.com/office/drawing/2014/main" id="{6C9A9CC2-D4B3-BD7C-569E-005DFF4511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D42CB56-10DF-8443-D846-75A66AA0D820}"/>
              </a:ext>
            </a:extLst>
          </p:cNvPr>
          <p:cNvSpPr>
            <a:spLocks noGrp="1"/>
          </p:cNvSpPr>
          <p:nvPr>
            <p:ph type="sldNum" sz="quarter" idx="12"/>
          </p:nvPr>
        </p:nvSpPr>
        <p:spPr/>
        <p:txBody>
          <a:bodyPr/>
          <a:lstStyle/>
          <a:p>
            <a:fld id="{A0B53A85-6A60-4142-BD28-47DDDAEEF510}" type="slidenum">
              <a:rPr lang="sv-SE" smtClean="0"/>
              <a:t>‹#›</a:t>
            </a:fld>
            <a:endParaRPr lang="sv-SE"/>
          </a:p>
        </p:txBody>
      </p:sp>
    </p:spTree>
    <p:extLst>
      <p:ext uri="{BB962C8B-B14F-4D97-AF65-F5344CB8AC3E}">
        <p14:creationId xmlns:p14="http://schemas.microsoft.com/office/powerpoint/2010/main" val="346861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0AB31E-7D57-145A-EF01-5549DE51F69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94C433F-5EC9-8ABF-986F-D2BEA21519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ABBD185-E62B-104A-3E12-39A716F87C68}"/>
              </a:ext>
            </a:extLst>
          </p:cNvPr>
          <p:cNvSpPr>
            <a:spLocks noGrp="1"/>
          </p:cNvSpPr>
          <p:nvPr>
            <p:ph type="dt" sz="half" idx="10"/>
          </p:nvPr>
        </p:nvSpPr>
        <p:spPr/>
        <p:txBody>
          <a:bodyPr/>
          <a:lstStyle/>
          <a:p>
            <a:fld id="{88FA3F1A-2074-4E49-86EF-17BBDA961437}" type="datetimeFigureOut">
              <a:rPr lang="sv-SE" smtClean="0"/>
              <a:t>2026-02-27</a:t>
            </a:fld>
            <a:endParaRPr lang="sv-SE"/>
          </a:p>
        </p:txBody>
      </p:sp>
      <p:sp>
        <p:nvSpPr>
          <p:cNvPr id="5" name="Platshållare för sidfot 4">
            <a:extLst>
              <a:ext uri="{FF2B5EF4-FFF2-40B4-BE49-F238E27FC236}">
                <a16:creationId xmlns:a16="http://schemas.microsoft.com/office/drawing/2014/main" id="{3B748D80-F1F7-C412-B6DC-5E33761C8D2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C4DD2F6-2848-58B9-4F9E-2B318D0627D0}"/>
              </a:ext>
            </a:extLst>
          </p:cNvPr>
          <p:cNvSpPr>
            <a:spLocks noGrp="1"/>
          </p:cNvSpPr>
          <p:nvPr>
            <p:ph type="sldNum" sz="quarter" idx="12"/>
          </p:nvPr>
        </p:nvSpPr>
        <p:spPr/>
        <p:txBody>
          <a:bodyPr/>
          <a:lstStyle/>
          <a:p>
            <a:fld id="{A0B53A85-6A60-4142-BD28-47DDDAEEF510}" type="slidenum">
              <a:rPr lang="sv-SE" smtClean="0"/>
              <a:t>‹#›</a:t>
            </a:fld>
            <a:endParaRPr lang="sv-SE"/>
          </a:p>
        </p:txBody>
      </p:sp>
    </p:spTree>
    <p:extLst>
      <p:ext uri="{BB962C8B-B14F-4D97-AF65-F5344CB8AC3E}">
        <p14:creationId xmlns:p14="http://schemas.microsoft.com/office/powerpoint/2010/main" val="133635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0679AC-5733-1C26-D07C-1E651534EEF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0265B23-5FDA-2717-9A3C-B9C9D064416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93520E2-65F2-454C-A60E-CC40A00313B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9A06CDB-B523-7BB5-6E58-8F5CC4001489}"/>
              </a:ext>
            </a:extLst>
          </p:cNvPr>
          <p:cNvSpPr>
            <a:spLocks noGrp="1"/>
          </p:cNvSpPr>
          <p:nvPr>
            <p:ph type="dt" sz="half" idx="10"/>
          </p:nvPr>
        </p:nvSpPr>
        <p:spPr/>
        <p:txBody>
          <a:bodyPr/>
          <a:lstStyle/>
          <a:p>
            <a:fld id="{88FA3F1A-2074-4E49-86EF-17BBDA961437}" type="datetimeFigureOut">
              <a:rPr lang="sv-SE" smtClean="0"/>
              <a:t>2026-02-27</a:t>
            </a:fld>
            <a:endParaRPr lang="sv-SE"/>
          </a:p>
        </p:txBody>
      </p:sp>
      <p:sp>
        <p:nvSpPr>
          <p:cNvPr id="6" name="Platshållare för sidfot 5">
            <a:extLst>
              <a:ext uri="{FF2B5EF4-FFF2-40B4-BE49-F238E27FC236}">
                <a16:creationId xmlns:a16="http://schemas.microsoft.com/office/drawing/2014/main" id="{BC4E5433-8E48-FD39-5D74-17096357D3E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55CF927-14F0-8838-272F-40523B17F57B}"/>
              </a:ext>
            </a:extLst>
          </p:cNvPr>
          <p:cNvSpPr>
            <a:spLocks noGrp="1"/>
          </p:cNvSpPr>
          <p:nvPr>
            <p:ph type="sldNum" sz="quarter" idx="12"/>
          </p:nvPr>
        </p:nvSpPr>
        <p:spPr/>
        <p:txBody>
          <a:bodyPr/>
          <a:lstStyle/>
          <a:p>
            <a:fld id="{A0B53A85-6A60-4142-BD28-47DDDAEEF510}" type="slidenum">
              <a:rPr lang="sv-SE" smtClean="0"/>
              <a:t>‹#›</a:t>
            </a:fld>
            <a:endParaRPr lang="sv-SE"/>
          </a:p>
        </p:txBody>
      </p:sp>
    </p:spTree>
    <p:extLst>
      <p:ext uri="{BB962C8B-B14F-4D97-AF65-F5344CB8AC3E}">
        <p14:creationId xmlns:p14="http://schemas.microsoft.com/office/powerpoint/2010/main" val="306778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5E9508-6CE8-E2B6-63A1-D8B330EB069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F987C88-EC1C-4CF1-FBD8-E038808AB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D09C169-F086-86F8-7758-C0D524AF1E2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DCCC8CA-74FF-D0C8-EBC3-864125DA6A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2EE1930-EEA8-7F58-A8B0-5A952D62499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1DE0973-5C67-B1D4-D60F-D8FB241584D2}"/>
              </a:ext>
            </a:extLst>
          </p:cNvPr>
          <p:cNvSpPr>
            <a:spLocks noGrp="1"/>
          </p:cNvSpPr>
          <p:nvPr>
            <p:ph type="dt" sz="half" idx="10"/>
          </p:nvPr>
        </p:nvSpPr>
        <p:spPr/>
        <p:txBody>
          <a:bodyPr/>
          <a:lstStyle/>
          <a:p>
            <a:fld id="{88FA3F1A-2074-4E49-86EF-17BBDA961437}" type="datetimeFigureOut">
              <a:rPr lang="sv-SE" smtClean="0"/>
              <a:t>2026-02-27</a:t>
            </a:fld>
            <a:endParaRPr lang="sv-SE"/>
          </a:p>
        </p:txBody>
      </p:sp>
      <p:sp>
        <p:nvSpPr>
          <p:cNvPr id="8" name="Platshållare för sidfot 7">
            <a:extLst>
              <a:ext uri="{FF2B5EF4-FFF2-40B4-BE49-F238E27FC236}">
                <a16:creationId xmlns:a16="http://schemas.microsoft.com/office/drawing/2014/main" id="{EC68AF5B-837C-BF20-1416-673F3ED174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E70DA75-B0CF-29EA-A886-BF5DE23C4A6A}"/>
              </a:ext>
            </a:extLst>
          </p:cNvPr>
          <p:cNvSpPr>
            <a:spLocks noGrp="1"/>
          </p:cNvSpPr>
          <p:nvPr>
            <p:ph type="sldNum" sz="quarter" idx="12"/>
          </p:nvPr>
        </p:nvSpPr>
        <p:spPr/>
        <p:txBody>
          <a:bodyPr/>
          <a:lstStyle/>
          <a:p>
            <a:fld id="{A0B53A85-6A60-4142-BD28-47DDDAEEF510}" type="slidenum">
              <a:rPr lang="sv-SE" smtClean="0"/>
              <a:t>‹#›</a:t>
            </a:fld>
            <a:endParaRPr lang="sv-SE"/>
          </a:p>
        </p:txBody>
      </p:sp>
    </p:spTree>
    <p:extLst>
      <p:ext uri="{BB962C8B-B14F-4D97-AF65-F5344CB8AC3E}">
        <p14:creationId xmlns:p14="http://schemas.microsoft.com/office/powerpoint/2010/main" val="35045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FD1E82-966E-735D-97C9-4A5A4E0954B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1E18C34-F918-9BB8-54F6-78EC86197D2F}"/>
              </a:ext>
            </a:extLst>
          </p:cNvPr>
          <p:cNvSpPr>
            <a:spLocks noGrp="1"/>
          </p:cNvSpPr>
          <p:nvPr>
            <p:ph type="dt" sz="half" idx="10"/>
          </p:nvPr>
        </p:nvSpPr>
        <p:spPr/>
        <p:txBody>
          <a:bodyPr/>
          <a:lstStyle/>
          <a:p>
            <a:fld id="{88FA3F1A-2074-4E49-86EF-17BBDA961437}" type="datetimeFigureOut">
              <a:rPr lang="sv-SE" smtClean="0"/>
              <a:t>2026-02-27</a:t>
            </a:fld>
            <a:endParaRPr lang="sv-SE"/>
          </a:p>
        </p:txBody>
      </p:sp>
      <p:sp>
        <p:nvSpPr>
          <p:cNvPr id="4" name="Platshållare för sidfot 3">
            <a:extLst>
              <a:ext uri="{FF2B5EF4-FFF2-40B4-BE49-F238E27FC236}">
                <a16:creationId xmlns:a16="http://schemas.microsoft.com/office/drawing/2014/main" id="{E869DC53-FF04-7A72-5613-E4AB9C2D435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F5160E8-E341-93AC-E523-F8F3407C8FF9}"/>
              </a:ext>
            </a:extLst>
          </p:cNvPr>
          <p:cNvSpPr>
            <a:spLocks noGrp="1"/>
          </p:cNvSpPr>
          <p:nvPr>
            <p:ph type="sldNum" sz="quarter" idx="12"/>
          </p:nvPr>
        </p:nvSpPr>
        <p:spPr/>
        <p:txBody>
          <a:bodyPr/>
          <a:lstStyle/>
          <a:p>
            <a:fld id="{A0B53A85-6A60-4142-BD28-47DDDAEEF510}" type="slidenum">
              <a:rPr lang="sv-SE" smtClean="0"/>
              <a:t>‹#›</a:t>
            </a:fld>
            <a:endParaRPr lang="sv-SE"/>
          </a:p>
        </p:txBody>
      </p:sp>
    </p:spTree>
    <p:extLst>
      <p:ext uri="{BB962C8B-B14F-4D97-AF65-F5344CB8AC3E}">
        <p14:creationId xmlns:p14="http://schemas.microsoft.com/office/powerpoint/2010/main" val="37655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82503E1-12BB-740B-73DD-E68D6F5F9530}"/>
              </a:ext>
            </a:extLst>
          </p:cNvPr>
          <p:cNvSpPr>
            <a:spLocks noGrp="1"/>
          </p:cNvSpPr>
          <p:nvPr>
            <p:ph type="dt" sz="half" idx="10"/>
          </p:nvPr>
        </p:nvSpPr>
        <p:spPr/>
        <p:txBody>
          <a:bodyPr/>
          <a:lstStyle/>
          <a:p>
            <a:fld id="{88FA3F1A-2074-4E49-86EF-17BBDA961437}" type="datetimeFigureOut">
              <a:rPr lang="sv-SE" smtClean="0"/>
              <a:t>2026-02-27</a:t>
            </a:fld>
            <a:endParaRPr lang="sv-SE"/>
          </a:p>
        </p:txBody>
      </p:sp>
      <p:sp>
        <p:nvSpPr>
          <p:cNvPr id="3" name="Platshållare för sidfot 2">
            <a:extLst>
              <a:ext uri="{FF2B5EF4-FFF2-40B4-BE49-F238E27FC236}">
                <a16:creationId xmlns:a16="http://schemas.microsoft.com/office/drawing/2014/main" id="{F14358D7-0ABB-7C77-4594-AAB1460BCFC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33BD870-3995-E2FE-436C-FD48C304CFD5}"/>
              </a:ext>
            </a:extLst>
          </p:cNvPr>
          <p:cNvSpPr>
            <a:spLocks noGrp="1"/>
          </p:cNvSpPr>
          <p:nvPr>
            <p:ph type="sldNum" sz="quarter" idx="12"/>
          </p:nvPr>
        </p:nvSpPr>
        <p:spPr/>
        <p:txBody>
          <a:bodyPr/>
          <a:lstStyle/>
          <a:p>
            <a:fld id="{A0B53A85-6A60-4142-BD28-47DDDAEEF510}" type="slidenum">
              <a:rPr lang="sv-SE" smtClean="0"/>
              <a:t>‹#›</a:t>
            </a:fld>
            <a:endParaRPr lang="sv-SE"/>
          </a:p>
        </p:txBody>
      </p:sp>
    </p:spTree>
    <p:extLst>
      <p:ext uri="{BB962C8B-B14F-4D97-AF65-F5344CB8AC3E}">
        <p14:creationId xmlns:p14="http://schemas.microsoft.com/office/powerpoint/2010/main" val="265963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FEABC3-3C2B-1D5C-AE03-B14ACD872E0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8D3D9EE-1A44-F9A3-EBFE-D51E5326D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CC4AEFA-760A-B7FF-CAA4-10CAE1506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0AB8F68-D420-660A-9527-056A86711BAA}"/>
              </a:ext>
            </a:extLst>
          </p:cNvPr>
          <p:cNvSpPr>
            <a:spLocks noGrp="1"/>
          </p:cNvSpPr>
          <p:nvPr>
            <p:ph type="dt" sz="half" idx="10"/>
          </p:nvPr>
        </p:nvSpPr>
        <p:spPr/>
        <p:txBody>
          <a:bodyPr/>
          <a:lstStyle/>
          <a:p>
            <a:fld id="{88FA3F1A-2074-4E49-86EF-17BBDA961437}" type="datetimeFigureOut">
              <a:rPr lang="sv-SE" smtClean="0"/>
              <a:t>2026-02-27</a:t>
            </a:fld>
            <a:endParaRPr lang="sv-SE"/>
          </a:p>
        </p:txBody>
      </p:sp>
      <p:sp>
        <p:nvSpPr>
          <p:cNvPr id="6" name="Platshållare för sidfot 5">
            <a:extLst>
              <a:ext uri="{FF2B5EF4-FFF2-40B4-BE49-F238E27FC236}">
                <a16:creationId xmlns:a16="http://schemas.microsoft.com/office/drawing/2014/main" id="{878CDE28-0BC7-5904-4652-8688F6E98D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C6E2A20-AE8F-0236-47A1-1C3BFCA7D6E6}"/>
              </a:ext>
            </a:extLst>
          </p:cNvPr>
          <p:cNvSpPr>
            <a:spLocks noGrp="1"/>
          </p:cNvSpPr>
          <p:nvPr>
            <p:ph type="sldNum" sz="quarter" idx="12"/>
          </p:nvPr>
        </p:nvSpPr>
        <p:spPr/>
        <p:txBody>
          <a:bodyPr/>
          <a:lstStyle/>
          <a:p>
            <a:fld id="{A0B53A85-6A60-4142-BD28-47DDDAEEF510}" type="slidenum">
              <a:rPr lang="sv-SE" smtClean="0"/>
              <a:t>‹#›</a:t>
            </a:fld>
            <a:endParaRPr lang="sv-SE"/>
          </a:p>
        </p:txBody>
      </p:sp>
    </p:spTree>
    <p:extLst>
      <p:ext uri="{BB962C8B-B14F-4D97-AF65-F5344CB8AC3E}">
        <p14:creationId xmlns:p14="http://schemas.microsoft.com/office/powerpoint/2010/main" val="323550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DBA1DC-51AC-5F25-C16D-0E18B573E39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4ED193FE-AAE2-FF8F-939A-C90ED608E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74C9886-DF55-A144-4FD9-340E773BB8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68CA161-A4BA-A675-902E-1F93445DE912}"/>
              </a:ext>
            </a:extLst>
          </p:cNvPr>
          <p:cNvSpPr>
            <a:spLocks noGrp="1"/>
          </p:cNvSpPr>
          <p:nvPr>
            <p:ph type="dt" sz="half" idx="10"/>
          </p:nvPr>
        </p:nvSpPr>
        <p:spPr/>
        <p:txBody>
          <a:bodyPr/>
          <a:lstStyle/>
          <a:p>
            <a:fld id="{88FA3F1A-2074-4E49-86EF-17BBDA961437}" type="datetimeFigureOut">
              <a:rPr lang="sv-SE" smtClean="0"/>
              <a:t>2026-02-27</a:t>
            </a:fld>
            <a:endParaRPr lang="sv-SE"/>
          </a:p>
        </p:txBody>
      </p:sp>
      <p:sp>
        <p:nvSpPr>
          <p:cNvPr id="6" name="Platshållare för sidfot 5">
            <a:extLst>
              <a:ext uri="{FF2B5EF4-FFF2-40B4-BE49-F238E27FC236}">
                <a16:creationId xmlns:a16="http://schemas.microsoft.com/office/drawing/2014/main" id="{F39A014A-B71E-7374-D26F-D27182696F4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F5A6FEE-5CB1-4CF4-2E0F-AAD59B477A14}"/>
              </a:ext>
            </a:extLst>
          </p:cNvPr>
          <p:cNvSpPr>
            <a:spLocks noGrp="1"/>
          </p:cNvSpPr>
          <p:nvPr>
            <p:ph type="sldNum" sz="quarter" idx="12"/>
          </p:nvPr>
        </p:nvSpPr>
        <p:spPr/>
        <p:txBody>
          <a:bodyPr/>
          <a:lstStyle/>
          <a:p>
            <a:fld id="{A0B53A85-6A60-4142-BD28-47DDDAEEF510}" type="slidenum">
              <a:rPr lang="sv-SE" smtClean="0"/>
              <a:t>‹#›</a:t>
            </a:fld>
            <a:endParaRPr lang="sv-SE"/>
          </a:p>
        </p:txBody>
      </p:sp>
    </p:spTree>
    <p:extLst>
      <p:ext uri="{BB962C8B-B14F-4D97-AF65-F5344CB8AC3E}">
        <p14:creationId xmlns:p14="http://schemas.microsoft.com/office/powerpoint/2010/main" val="31308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38974CF-DA00-FFEA-35BE-02E833567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C895B45-7B8E-9ECF-DEC3-E48144782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E783ED8-D934-D27F-C73C-28023E71D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FA3F1A-2074-4E49-86EF-17BBDA961437}" type="datetimeFigureOut">
              <a:rPr lang="sv-SE" smtClean="0"/>
              <a:t>2026-02-27</a:t>
            </a:fld>
            <a:endParaRPr lang="sv-SE"/>
          </a:p>
        </p:txBody>
      </p:sp>
      <p:sp>
        <p:nvSpPr>
          <p:cNvPr id="5" name="Platshållare för sidfot 4">
            <a:extLst>
              <a:ext uri="{FF2B5EF4-FFF2-40B4-BE49-F238E27FC236}">
                <a16:creationId xmlns:a16="http://schemas.microsoft.com/office/drawing/2014/main" id="{ABAF015A-9153-D7FA-06FD-09ECD2494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AA0386E9-E2B5-E5C5-6FF5-42392FE0F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B53A85-6A60-4142-BD28-47DDDAEEF510}" type="slidenum">
              <a:rPr lang="sv-SE" smtClean="0"/>
              <a:t>‹#›</a:t>
            </a:fld>
            <a:endParaRPr lang="sv-SE"/>
          </a:p>
        </p:txBody>
      </p:sp>
    </p:spTree>
    <p:extLst>
      <p:ext uri="{BB962C8B-B14F-4D97-AF65-F5344CB8AC3E}">
        <p14:creationId xmlns:p14="http://schemas.microsoft.com/office/powerpoint/2010/main" val="426743089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anna">
            <a:extLst>
              <a:ext uri="{FF2B5EF4-FFF2-40B4-BE49-F238E27FC236}">
                <a16:creationId xmlns:a16="http://schemas.microsoft.com/office/drawing/2014/main" id="{A5709374-3FE8-98D1-B6D5-DC204F5190B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2375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anna12">
            <a:extLst>
              <a:ext uri="{FF2B5EF4-FFF2-40B4-BE49-F238E27FC236}">
                <a16:creationId xmlns:a16="http://schemas.microsoft.com/office/drawing/2014/main" id="{16776E14-76ED-DA89-6D5C-6B908DF89B7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977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8A435-71FF-1D21-DCAD-7E351A39D5AA}"/>
            </a:ext>
          </a:extLst>
        </p:cNvPr>
        <p:cNvGrpSpPr/>
        <p:nvPr/>
      </p:nvGrpSpPr>
      <p:grpSpPr>
        <a:xfrm>
          <a:off x="0" y="0"/>
          <a:ext cx="0" cy="0"/>
          <a:chOff x="0" y="0"/>
          <a:chExt cx="0" cy="0"/>
        </a:xfrm>
      </p:grpSpPr>
      <p:pic>
        <p:nvPicPr>
          <p:cNvPr id="3" name="Bildobjekt 2" descr="Klasskompisar_ppt_Sanna">
            <a:extLst>
              <a:ext uri="{FF2B5EF4-FFF2-40B4-BE49-F238E27FC236}">
                <a16:creationId xmlns:a16="http://schemas.microsoft.com/office/drawing/2014/main" id="{0E7E4114-FF20-EC29-F4D4-7820754D34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713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anna2">
            <a:extLst>
              <a:ext uri="{FF2B5EF4-FFF2-40B4-BE49-F238E27FC236}">
                <a16:creationId xmlns:a16="http://schemas.microsoft.com/office/drawing/2014/main" id="{25234990-AC60-C667-2D60-E48F951F782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48257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anna3">
            <a:extLst>
              <a:ext uri="{FF2B5EF4-FFF2-40B4-BE49-F238E27FC236}">
                <a16:creationId xmlns:a16="http://schemas.microsoft.com/office/drawing/2014/main" id="{E43DAAB1-B1A4-1F80-2A13-742FE591FA7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579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anna4">
            <a:extLst>
              <a:ext uri="{FF2B5EF4-FFF2-40B4-BE49-F238E27FC236}">
                <a16:creationId xmlns:a16="http://schemas.microsoft.com/office/drawing/2014/main" id="{F960B378-1D3D-A441-CF96-807CA152F6D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577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anna5">
            <a:extLst>
              <a:ext uri="{FF2B5EF4-FFF2-40B4-BE49-F238E27FC236}">
                <a16:creationId xmlns:a16="http://schemas.microsoft.com/office/drawing/2014/main" id="{DE832F80-D0B9-8B75-0DDD-EAAD5B6472D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405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anna6">
            <a:extLst>
              <a:ext uri="{FF2B5EF4-FFF2-40B4-BE49-F238E27FC236}">
                <a16:creationId xmlns:a16="http://schemas.microsoft.com/office/drawing/2014/main" id="{D2CA03C5-2A0C-F4D1-AF6B-5444E94FD02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Bildobjekt 4" descr="En bild som visar text, skärmbild, Teckensnitt, design&#10;&#10;AI-genererat innehåll kan vara felaktigt.">
            <a:extLst>
              <a:ext uri="{FF2B5EF4-FFF2-40B4-BE49-F238E27FC236}">
                <a16:creationId xmlns:a16="http://schemas.microsoft.com/office/drawing/2014/main" id="{6318F0E2-078C-9885-9098-3A18564FA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Bildobjekt 6" descr="En bild som visar text, Teckensnitt, skärmbild, design&#10;&#10;AI-genererat innehåll kan vara felaktigt.">
            <a:extLst>
              <a:ext uri="{FF2B5EF4-FFF2-40B4-BE49-F238E27FC236}">
                <a16:creationId xmlns:a16="http://schemas.microsoft.com/office/drawing/2014/main" id="{273AF2EC-B85F-F497-C328-F55479090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9149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anna9">
            <a:extLst>
              <a:ext uri="{FF2B5EF4-FFF2-40B4-BE49-F238E27FC236}">
                <a16:creationId xmlns:a16="http://schemas.microsoft.com/office/drawing/2014/main" id="{F5BF7E46-F241-BE8B-2FF5-27C5DE7E99B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044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anna10">
            <a:extLst>
              <a:ext uri="{FF2B5EF4-FFF2-40B4-BE49-F238E27FC236}">
                <a16:creationId xmlns:a16="http://schemas.microsoft.com/office/drawing/2014/main" id="{92A96582-1B31-3371-722B-D4FB24B594F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994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Sanna11">
            <a:extLst>
              <a:ext uri="{FF2B5EF4-FFF2-40B4-BE49-F238E27FC236}">
                <a16:creationId xmlns:a16="http://schemas.microsoft.com/office/drawing/2014/main" id="{9AC5AC03-DF9B-7CC6-68D8-5F63B72C24F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474058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506</Words>
  <Application>Microsoft Office PowerPoint</Application>
  <PresentationFormat>Bredbild</PresentationFormat>
  <Paragraphs>25</Paragraphs>
  <Slides>11</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Mona r Örjes</cp:lastModifiedBy>
  <cp:revision>1</cp:revision>
  <dcterms:created xsi:type="dcterms:W3CDTF">2026-02-13T10:43:34Z</dcterms:created>
  <dcterms:modified xsi:type="dcterms:W3CDTF">2026-02-27T15:10:33Z</dcterms:modified>
</cp:coreProperties>
</file>