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254A6E-4E4E-4040-9DD0-9F7F1DB6626C}" v="6" dt="2026-02-27T14:38:34.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15" autoAdjust="0"/>
  </p:normalViewPr>
  <p:slideViewPr>
    <p:cSldViewPr snapToGrid="0">
      <p:cViewPr varScale="1">
        <p:scale>
          <a:sx n="101" d="100"/>
          <a:sy n="101"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6B9F9-3863-4188-B277-46DE2A5755CF}" type="datetimeFigureOut">
              <a:rPr lang="sv-SE" smtClean="0"/>
              <a:t>2026-02-27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AF665-8932-4C6F-BD27-67E175FA05A8}" type="slidenum">
              <a:rPr lang="sv-SE" smtClean="0"/>
              <a:t>‹#›</a:t>
            </a:fld>
            <a:endParaRPr lang="sv-SE"/>
          </a:p>
        </p:txBody>
      </p:sp>
    </p:spTree>
    <p:extLst>
      <p:ext uri="{BB962C8B-B14F-4D97-AF65-F5344CB8AC3E}">
        <p14:creationId xmlns:p14="http://schemas.microsoft.com/office/powerpoint/2010/main" val="67195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Oliver ringer gång på gång och blir orolig när hans mamma inte svarar. Det verkar som att han ofta är orolig för sin mamma. Ändå har han inte berättat något varken för kompisar eller sin lärare Johanna. 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605AF665-8932-4C6F-BD27-67E175FA05A8}" type="slidenum">
              <a:rPr lang="sv-SE" smtClean="0"/>
              <a:t>3</a:t>
            </a:fld>
            <a:endParaRPr lang="sv-SE"/>
          </a:p>
        </p:txBody>
      </p:sp>
    </p:spTree>
    <p:extLst>
      <p:ext uri="{BB962C8B-B14F-4D97-AF65-F5344CB8AC3E}">
        <p14:creationId xmlns:p14="http://schemas.microsoft.com/office/powerpoint/2010/main" val="241644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Beskrivningen finns också i Introduktion &amp; övningar.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Syfte: Öva koncentration. Ha roligt.</a:t>
            </a:r>
          </a:p>
          <a:p>
            <a:endParaRPr lang="sv-SE" dirty="0"/>
          </a:p>
        </p:txBody>
      </p:sp>
      <p:sp>
        <p:nvSpPr>
          <p:cNvPr id="4" name="Platshållare för bildnummer 3"/>
          <p:cNvSpPr>
            <a:spLocks noGrp="1"/>
          </p:cNvSpPr>
          <p:nvPr>
            <p:ph type="sldNum" sz="quarter" idx="5"/>
          </p:nvPr>
        </p:nvSpPr>
        <p:spPr/>
        <p:txBody>
          <a:bodyPr/>
          <a:lstStyle/>
          <a:p>
            <a:fld id="{605AF665-8932-4C6F-BD27-67E175FA05A8}" type="slidenum">
              <a:rPr lang="sv-SE" smtClean="0"/>
              <a:t>4</a:t>
            </a:fld>
            <a:endParaRPr lang="sv-SE"/>
          </a:p>
        </p:txBody>
      </p:sp>
    </p:spTree>
    <p:extLst>
      <p:ext uri="{BB962C8B-B14F-4D97-AF65-F5344CB8AC3E}">
        <p14:creationId xmlns:p14="http://schemas.microsoft.com/office/powerpoint/2010/main" val="200067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i introduktionen till Olivers novell och beskrivningen av övningen Helgrupp för att få förslag på sådant du kan ta upp i ditt samtal med gruppen om hemligheter.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Syfte: Lära sig skilja på bra och dåliga hemligheter. Få kunskap om att det finns stöd för både barn och vuxna.</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Efter övningen: Låt förslagen på stöd stå kvar på tavlan, på blädderblock eller liknande så att barnen kan titta på detta när de jobbar med arbetsbladet.</a:t>
            </a:r>
          </a:p>
          <a:p>
            <a:endParaRPr lang="sv-SE" dirty="0"/>
          </a:p>
        </p:txBody>
      </p:sp>
      <p:sp>
        <p:nvSpPr>
          <p:cNvPr id="4" name="Platshållare för bildnummer 3"/>
          <p:cNvSpPr>
            <a:spLocks noGrp="1"/>
          </p:cNvSpPr>
          <p:nvPr>
            <p:ph type="sldNum" sz="quarter" idx="5"/>
          </p:nvPr>
        </p:nvSpPr>
        <p:spPr/>
        <p:txBody>
          <a:bodyPr/>
          <a:lstStyle/>
          <a:p>
            <a:fld id="{605AF665-8932-4C6F-BD27-67E175FA05A8}" type="slidenum">
              <a:rPr lang="sv-SE" smtClean="0"/>
              <a:t>5</a:t>
            </a:fld>
            <a:endParaRPr lang="sv-SE"/>
          </a:p>
        </p:txBody>
      </p:sp>
    </p:spTree>
    <p:extLst>
      <p:ext uri="{BB962C8B-B14F-4D97-AF65-F5344CB8AC3E}">
        <p14:creationId xmlns:p14="http://schemas.microsoft.com/office/powerpoint/2010/main" val="156432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i mindre grupper om tre till fyra i varje. Hälften av grupperna ska sätta sig in i Olivers situation och hälften i Maryams. Det är okej att inte hinna svara på alla frågor. Betona att det inte finns något rätt eller fel svar. Efter en stund i smågrupperna, samtala tillsammans i helgrupp. Beskrivning av en längre version av övningen finns på sidan 8 i Presentation och vägledning.</a:t>
            </a:r>
          </a:p>
          <a:p>
            <a:endParaRPr lang="sv-SE" dirty="0"/>
          </a:p>
        </p:txBody>
      </p:sp>
      <p:sp>
        <p:nvSpPr>
          <p:cNvPr id="4" name="Platshållare för bildnummer 3"/>
          <p:cNvSpPr>
            <a:spLocks noGrp="1"/>
          </p:cNvSpPr>
          <p:nvPr>
            <p:ph type="sldNum" sz="quarter" idx="5"/>
          </p:nvPr>
        </p:nvSpPr>
        <p:spPr/>
        <p:txBody>
          <a:bodyPr/>
          <a:lstStyle/>
          <a:p>
            <a:fld id="{605AF665-8932-4C6F-BD27-67E175FA05A8}" type="slidenum">
              <a:rPr lang="sv-SE" smtClean="0"/>
              <a:t>6</a:t>
            </a:fld>
            <a:endParaRPr lang="sv-SE"/>
          </a:p>
        </p:txBody>
      </p:sp>
    </p:spTree>
    <p:extLst>
      <p:ext uri="{BB962C8B-B14F-4D97-AF65-F5344CB8AC3E}">
        <p14:creationId xmlns:p14="http://schemas.microsoft.com/office/powerpoint/2010/main" val="195345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Markera en linje i rummet: Håller inte alls med 1 2 3 4 5 6 Instämmer helt och hållet. Läs påståendet. Ge barnen en minut att tänka efter själva och låt dem sedan på given signal placera sig längs linjen. Låt barnen prata med dem som står närmast i ett par minuter och låt sedan några berätta för hela gruppen hur de tänker.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En generell introduktion till att jobba med värderingsövningar finns i Presentation &amp; vägledning.</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Syfte: Reflektera. Uttrycka sina åsikter.</a:t>
            </a:r>
          </a:p>
          <a:p>
            <a:endParaRPr lang="sv-SE" dirty="0"/>
          </a:p>
        </p:txBody>
      </p:sp>
      <p:sp>
        <p:nvSpPr>
          <p:cNvPr id="4" name="Platshållare för bildnummer 3"/>
          <p:cNvSpPr>
            <a:spLocks noGrp="1"/>
          </p:cNvSpPr>
          <p:nvPr>
            <p:ph type="sldNum" sz="quarter" idx="5"/>
          </p:nvPr>
        </p:nvSpPr>
        <p:spPr/>
        <p:txBody>
          <a:bodyPr/>
          <a:lstStyle/>
          <a:p>
            <a:fld id="{605AF665-8932-4C6F-BD27-67E175FA05A8}" type="slidenum">
              <a:rPr lang="sv-SE" smtClean="0"/>
              <a:t>7</a:t>
            </a:fld>
            <a:endParaRPr lang="sv-SE"/>
          </a:p>
        </p:txBody>
      </p:sp>
    </p:spTree>
    <p:extLst>
      <p:ext uri="{BB962C8B-B14F-4D97-AF65-F5344CB8AC3E}">
        <p14:creationId xmlns:p14="http://schemas.microsoft.com/office/powerpoint/2010/main" val="254427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Samla in arbetsbladen när passet är slut och ta dig tid att läsa dessa innan dagen är slut för att inte riskera att missa något viktigt budskap som barnen har velat dela med dig.</a:t>
            </a:r>
          </a:p>
          <a:p>
            <a:endParaRPr lang="sv-SE" dirty="0"/>
          </a:p>
        </p:txBody>
      </p:sp>
      <p:sp>
        <p:nvSpPr>
          <p:cNvPr id="4" name="Platshållare för bildnummer 3"/>
          <p:cNvSpPr>
            <a:spLocks noGrp="1"/>
          </p:cNvSpPr>
          <p:nvPr>
            <p:ph type="sldNum" sz="quarter" idx="5"/>
          </p:nvPr>
        </p:nvSpPr>
        <p:spPr/>
        <p:txBody>
          <a:bodyPr/>
          <a:lstStyle/>
          <a:p>
            <a:fld id="{605AF665-8932-4C6F-BD27-67E175FA05A8}" type="slidenum">
              <a:rPr lang="sv-SE" smtClean="0"/>
              <a:t>8</a:t>
            </a:fld>
            <a:endParaRPr lang="sv-SE"/>
          </a:p>
        </p:txBody>
      </p:sp>
    </p:spTree>
    <p:extLst>
      <p:ext uri="{BB962C8B-B14F-4D97-AF65-F5344CB8AC3E}">
        <p14:creationId xmlns:p14="http://schemas.microsoft.com/office/powerpoint/2010/main" val="387783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E6A9A7-2039-7578-9198-F87088725C2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E9334E9-30F1-0823-D1CD-C6D3BF6B9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04E1272-45D6-CE0C-FCD1-C9F6FE69CAEE}"/>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5" name="Platshållare för sidfot 4">
            <a:extLst>
              <a:ext uri="{FF2B5EF4-FFF2-40B4-BE49-F238E27FC236}">
                <a16:creationId xmlns:a16="http://schemas.microsoft.com/office/drawing/2014/main" id="{FCBB0551-1B82-4322-C192-1E2F2754CF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95496F6-520C-1435-F162-F3CD9AA1DD86}"/>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1607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DA8B9-9840-9826-01A3-0425A03FFA1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1CCC6EE-B9D3-8006-5593-5D539FF428F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4FDB8D-A819-6E5F-F371-2199B6992B91}"/>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5" name="Platshållare för sidfot 4">
            <a:extLst>
              <a:ext uri="{FF2B5EF4-FFF2-40B4-BE49-F238E27FC236}">
                <a16:creationId xmlns:a16="http://schemas.microsoft.com/office/drawing/2014/main" id="{1825C1F0-C669-237B-303B-E47E9265CCD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B35784-1BC9-5DD9-9CF4-4704230D27E9}"/>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147226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C458B31-DF5A-79EE-6AB0-AFBA1411DCF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CFE868-96FF-019B-541D-A51C97D3EBC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B8866CB-13EB-010C-96BC-9B8FAF67D841}"/>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5" name="Platshållare för sidfot 4">
            <a:extLst>
              <a:ext uri="{FF2B5EF4-FFF2-40B4-BE49-F238E27FC236}">
                <a16:creationId xmlns:a16="http://schemas.microsoft.com/office/drawing/2014/main" id="{08BC0D5B-9026-CA37-7AD5-5F956B19AB8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D3E0565-7772-5825-768D-97DF20967769}"/>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355491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DBBB1F-F1E0-53AA-F9A2-50B36841114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D1E7CDD-D2A3-631A-3CCA-61A99CEC2EF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4E4AFF2-257C-FD7F-A70B-E6351EDE67C6}"/>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5" name="Platshållare för sidfot 4">
            <a:extLst>
              <a:ext uri="{FF2B5EF4-FFF2-40B4-BE49-F238E27FC236}">
                <a16:creationId xmlns:a16="http://schemas.microsoft.com/office/drawing/2014/main" id="{F613790C-2F2B-5498-D18A-D58E0CEC8B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33484F-05BA-96B9-E56C-A288D1A032E3}"/>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86781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032BA7-834B-3E61-1EF8-4B97A3501AA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E544522-8CA6-42A8-800C-F412C5633D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15CFA4-E31A-640E-C9FF-1F87802B2DD3}"/>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5" name="Platshållare för sidfot 4">
            <a:extLst>
              <a:ext uri="{FF2B5EF4-FFF2-40B4-BE49-F238E27FC236}">
                <a16:creationId xmlns:a16="http://schemas.microsoft.com/office/drawing/2014/main" id="{BA0B46BC-2856-E9B3-C23C-10BB04F9A9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86A2E5-0555-5BBC-5E27-C6FFAAF7937A}"/>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234147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DC2D46-1C78-F9CB-BA05-DD00CB8AE93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778D0B-B4AB-B9FE-23A7-4028C47B50F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BF07B7D-C8FA-4915-D5C4-4056190061C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2D554B5-731B-DA93-ADF1-0FF44DB1C2DD}"/>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6" name="Platshållare för sidfot 5">
            <a:extLst>
              <a:ext uri="{FF2B5EF4-FFF2-40B4-BE49-F238E27FC236}">
                <a16:creationId xmlns:a16="http://schemas.microsoft.com/office/drawing/2014/main" id="{7324F06F-1C2D-EA6D-1BA4-6B80E6D8FEA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F9225F1-FB8F-AD95-53B6-A42CA83D2F39}"/>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255677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267734-0743-A9D1-9ADD-5D58B823431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C3C61C8-50BB-A969-0E39-923819CF5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947ED4C-E750-F93E-4F86-FA6644A7B6C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AD8D859-249A-7A86-6B55-D0BB04940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C0861A8-5DAE-380B-632D-3853B5906D8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68E444D-41E3-EE15-263E-40CCC2951542}"/>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8" name="Platshållare för sidfot 7">
            <a:extLst>
              <a:ext uri="{FF2B5EF4-FFF2-40B4-BE49-F238E27FC236}">
                <a16:creationId xmlns:a16="http://schemas.microsoft.com/office/drawing/2014/main" id="{613CB450-1505-1946-C4F8-7E43D60BAAF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A6A3F6B-A46E-3C70-6E3A-530261D51D64}"/>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8060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F21052-48F8-15B8-0BE7-6FCBB6B529C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A9313DA-3530-9DE2-A356-8F329A488E11}"/>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4" name="Platshållare för sidfot 3">
            <a:extLst>
              <a:ext uri="{FF2B5EF4-FFF2-40B4-BE49-F238E27FC236}">
                <a16:creationId xmlns:a16="http://schemas.microsoft.com/office/drawing/2014/main" id="{05B612E8-90E1-0037-6346-167D2032863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1F23D6F-F56E-6FB0-B8D9-C393168E70C8}"/>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149873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C745480-8499-5D88-F158-89C42BBEFC93}"/>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3" name="Platshållare för sidfot 2">
            <a:extLst>
              <a:ext uri="{FF2B5EF4-FFF2-40B4-BE49-F238E27FC236}">
                <a16:creationId xmlns:a16="http://schemas.microsoft.com/office/drawing/2014/main" id="{7FE55F2A-42D0-69D9-C224-36F0554512D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00433ED-1724-89A3-052E-8393AF896499}"/>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249790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02D8D1-A1D6-C530-182A-2A2B3BF84AA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A86D167-F8DF-C0B3-CC6E-CB19F0517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5B907CA-2242-1026-B134-7C83A81D5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46234E7-C466-0EDD-2C7F-A69EC2DD67F7}"/>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6" name="Platshållare för sidfot 5">
            <a:extLst>
              <a:ext uri="{FF2B5EF4-FFF2-40B4-BE49-F238E27FC236}">
                <a16:creationId xmlns:a16="http://schemas.microsoft.com/office/drawing/2014/main" id="{81465542-74AB-6D7A-80ED-82ACA66C20A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7731893-833A-6FD5-1879-DDC7DD082BCC}"/>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172539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A6546A-83BE-2BDD-3178-A3551D2390E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A7C29FE-28BD-AF8B-A4B2-077E66912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ED6CBE9-6512-4A15-DBFE-F21891457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5DD9A61-C3B3-2DFD-E860-A6A9EC959492}"/>
              </a:ext>
            </a:extLst>
          </p:cNvPr>
          <p:cNvSpPr>
            <a:spLocks noGrp="1"/>
          </p:cNvSpPr>
          <p:nvPr>
            <p:ph type="dt" sz="half" idx="10"/>
          </p:nvPr>
        </p:nvSpPr>
        <p:spPr/>
        <p:txBody>
          <a:bodyPr/>
          <a:lstStyle/>
          <a:p>
            <a:fld id="{11FE0A4A-38C4-4AAA-8CEC-9BB9997168D5}" type="datetimeFigureOut">
              <a:rPr lang="sv-SE" smtClean="0"/>
              <a:t>2026-02-27</a:t>
            </a:fld>
            <a:endParaRPr lang="sv-SE"/>
          </a:p>
        </p:txBody>
      </p:sp>
      <p:sp>
        <p:nvSpPr>
          <p:cNvPr id="6" name="Platshållare för sidfot 5">
            <a:extLst>
              <a:ext uri="{FF2B5EF4-FFF2-40B4-BE49-F238E27FC236}">
                <a16:creationId xmlns:a16="http://schemas.microsoft.com/office/drawing/2014/main" id="{64165378-040E-CD48-04C9-2CBFBB2E9A7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CA4B4FE-6F25-FC23-B2F5-2C2C7377DEC0}"/>
              </a:ext>
            </a:extLst>
          </p:cNvPr>
          <p:cNvSpPr>
            <a:spLocks noGrp="1"/>
          </p:cNvSpPr>
          <p:nvPr>
            <p:ph type="sldNum" sz="quarter" idx="12"/>
          </p:nvPr>
        </p:nvSpPr>
        <p:spPr/>
        <p:txBody>
          <a:bodyPr/>
          <a:lstStyle/>
          <a:p>
            <a:fld id="{3EDA4FC1-35B1-4A85-A0BC-F3C1B6444D96}" type="slidenum">
              <a:rPr lang="sv-SE" smtClean="0"/>
              <a:t>‹#›</a:t>
            </a:fld>
            <a:endParaRPr lang="sv-SE"/>
          </a:p>
        </p:txBody>
      </p:sp>
    </p:spTree>
    <p:extLst>
      <p:ext uri="{BB962C8B-B14F-4D97-AF65-F5344CB8AC3E}">
        <p14:creationId xmlns:p14="http://schemas.microsoft.com/office/powerpoint/2010/main" val="237691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F1226B8-5F71-37BA-2FB2-8FF0EA208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4E2270B-5D48-EA90-E8F5-FF53C981DB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D839A2E-9815-6C76-8146-434E05D85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FE0A4A-38C4-4AAA-8CEC-9BB9997168D5}" type="datetimeFigureOut">
              <a:rPr lang="sv-SE" smtClean="0"/>
              <a:t>2026-02-27</a:t>
            </a:fld>
            <a:endParaRPr lang="sv-SE"/>
          </a:p>
        </p:txBody>
      </p:sp>
      <p:sp>
        <p:nvSpPr>
          <p:cNvPr id="5" name="Platshållare för sidfot 4">
            <a:extLst>
              <a:ext uri="{FF2B5EF4-FFF2-40B4-BE49-F238E27FC236}">
                <a16:creationId xmlns:a16="http://schemas.microsoft.com/office/drawing/2014/main" id="{6A09F74A-0AEA-8216-78AE-EE8FC51B6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93DA57A0-F835-C5B7-107E-F5D2D055D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DA4FC1-35B1-4A85-A0BC-F3C1B6444D96}" type="slidenum">
              <a:rPr lang="sv-SE" smtClean="0"/>
              <a:t>‹#›</a:t>
            </a:fld>
            <a:endParaRPr lang="sv-SE"/>
          </a:p>
        </p:txBody>
      </p:sp>
    </p:spTree>
    <p:extLst>
      <p:ext uri="{BB962C8B-B14F-4D97-AF65-F5344CB8AC3E}">
        <p14:creationId xmlns:p14="http://schemas.microsoft.com/office/powerpoint/2010/main" val="24130567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Oliver">
            <a:extLst>
              <a:ext uri="{FF2B5EF4-FFF2-40B4-BE49-F238E27FC236}">
                <a16:creationId xmlns:a16="http://schemas.microsoft.com/office/drawing/2014/main" id="{AE256C7E-CC38-B764-BA20-F7771DFDD7D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170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Oliver2">
            <a:extLst>
              <a:ext uri="{FF2B5EF4-FFF2-40B4-BE49-F238E27FC236}">
                <a16:creationId xmlns:a16="http://schemas.microsoft.com/office/drawing/2014/main" id="{58F9B789-CA88-8FB8-1720-6EFE718CE7C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740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Oliver3">
            <a:extLst>
              <a:ext uri="{FF2B5EF4-FFF2-40B4-BE49-F238E27FC236}">
                <a16:creationId xmlns:a16="http://schemas.microsoft.com/office/drawing/2014/main" id="{144E11FA-3812-D3F6-2564-F8714C652F6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826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Oliver4">
            <a:extLst>
              <a:ext uri="{FF2B5EF4-FFF2-40B4-BE49-F238E27FC236}">
                <a16:creationId xmlns:a16="http://schemas.microsoft.com/office/drawing/2014/main" id="{42A331DF-D2F3-57EC-3BBC-3C07E070FEC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859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Oliver5">
            <a:extLst>
              <a:ext uri="{FF2B5EF4-FFF2-40B4-BE49-F238E27FC236}">
                <a16:creationId xmlns:a16="http://schemas.microsoft.com/office/drawing/2014/main" id="{8BF43D04-401F-A35A-A782-A3E777C1410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objekt 4" descr="En bild som visar text, skärmbild, Teckensnitt, svart&#10;&#10;AI-genererat innehåll kan vara felaktigt.">
            <a:extLst>
              <a:ext uri="{FF2B5EF4-FFF2-40B4-BE49-F238E27FC236}">
                <a16:creationId xmlns:a16="http://schemas.microsoft.com/office/drawing/2014/main" id="{DC5312D1-65B8-C3D8-C373-F76155207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Bildobjekt 6" descr="En bild som visar skärmbild, text, Teckensnitt&#10;&#10;AI-genererat innehåll kan vara felaktigt.">
            <a:extLst>
              <a:ext uri="{FF2B5EF4-FFF2-40B4-BE49-F238E27FC236}">
                <a16:creationId xmlns:a16="http://schemas.microsoft.com/office/drawing/2014/main" id="{2B346121-9FB7-D7E4-8BDE-A84B6D92F9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94869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Oliver8">
            <a:extLst>
              <a:ext uri="{FF2B5EF4-FFF2-40B4-BE49-F238E27FC236}">
                <a16:creationId xmlns:a16="http://schemas.microsoft.com/office/drawing/2014/main" id="{B6287789-811A-A1D2-9610-BC4B7E1955B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274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Oliver9">
            <a:extLst>
              <a:ext uri="{FF2B5EF4-FFF2-40B4-BE49-F238E27FC236}">
                <a16:creationId xmlns:a16="http://schemas.microsoft.com/office/drawing/2014/main" id="{FD75D345-F814-9AC1-50CD-6F0241945D4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224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Oliver10">
            <a:extLst>
              <a:ext uri="{FF2B5EF4-FFF2-40B4-BE49-F238E27FC236}">
                <a16:creationId xmlns:a16="http://schemas.microsoft.com/office/drawing/2014/main" id="{5D95F0AD-DFE6-AD43-1C56-5C56B4E5F46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970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3F4DF-14BA-6001-71D0-97DAD96ACB12}"/>
            </a:ext>
          </a:extLst>
        </p:cNvPr>
        <p:cNvGrpSpPr/>
        <p:nvPr/>
      </p:nvGrpSpPr>
      <p:grpSpPr>
        <a:xfrm>
          <a:off x="0" y="0"/>
          <a:ext cx="0" cy="0"/>
          <a:chOff x="0" y="0"/>
          <a:chExt cx="0" cy="0"/>
        </a:xfrm>
      </p:grpSpPr>
      <p:pic>
        <p:nvPicPr>
          <p:cNvPr id="3" name="Bildobjekt 2" descr="Klasskompisar_ppt_Oliver">
            <a:extLst>
              <a:ext uri="{FF2B5EF4-FFF2-40B4-BE49-F238E27FC236}">
                <a16:creationId xmlns:a16="http://schemas.microsoft.com/office/drawing/2014/main" id="{708CE55E-2B47-EEF9-21E3-879ADAD9D18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355004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432</Words>
  <Application>Microsoft Office PowerPoint</Application>
  <PresentationFormat>Bredbild</PresentationFormat>
  <Paragraphs>16</Paragraphs>
  <Slides>9</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2026-02-13T10:15:12Z</dcterms:created>
  <dcterms:modified xsi:type="dcterms:W3CDTF">2026-02-27T14:38:42Z</dcterms:modified>
</cp:coreProperties>
</file>