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110328-BC62-49F9-82BD-1482316860D1}" v="8" dt="2026-02-27T14:32:52.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56" autoAdjust="0"/>
  </p:normalViewPr>
  <p:slideViewPr>
    <p:cSldViewPr snapToGrid="0">
      <p:cViewPr varScale="1">
        <p:scale>
          <a:sx n="88" d="100"/>
          <a:sy n="88"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Örjes" userId="e2e0c713df9f90ea" providerId="LiveId" clId="{A871AA05-9DC8-44E5-B440-A4E0B4EA1A7A}"/>
    <pc:docChg chg="modSld">
      <pc:chgData name="Mona Örjes" userId="e2e0c713df9f90ea" providerId="LiveId" clId="{A871AA05-9DC8-44E5-B440-A4E0B4EA1A7A}" dt="2026-02-27T14:32:34.625" v="152" actId="20577"/>
      <pc:docMkLst>
        <pc:docMk/>
      </pc:docMkLst>
      <pc:sldChg chg="modNotesTx">
        <pc:chgData name="Mona Örjes" userId="e2e0c713df9f90ea" providerId="LiveId" clId="{A871AA05-9DC8-44E5-B440-A4E0B4EA1A7A}" dt="2026-02-27T14:31:00.966" v="120" actId="20577"/>
        <pc:sldMkLst>
          <pc:docMk/>
          <pc:sldMk cId="363978792" sldId="261"/>
        </pc:sldMkLst>
      </pc:sldChg>
      <pc:sldChg chg="modNotesTx">
        <pc:chgData name="Mona Örjes" userId="e2e0c713df9f90ea" providerId="LiveId" clId="{A871AA05-9DC8-44E5-B440-A4E0B4EA1A7A}" dt="2026-02-27T14:31:11.576" v="150" actId="20577"/>
        <pc:sldMkLst>
          <pc:docMk/>
          <pc:sldMk cId="3411590270" sldId="262"/>
        </pc:sldMkLst>
      </pc:sldChg>
      <pc:sldChg chg="modNotesTx">
        <pc:chgData name="Mona Örjes" userId="e2e0c713df9f90ea" providerId="LiveId" clId="{A871AA05-9DC8-44E5-B440-A4E0B4EA1A7A}" dt="2026-02-27T14:32:34.625" v="152" actId="20577"/>
        <pc:sldMkLst>
          <pc:docMk/>
          <pc:sldMk cId="155249241"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E934E-00BE-474D-B598-8A9AA8FFE80F}" type="datetimeFigureOut">
              <a:rPr lang="sv-SE" smtClean="0"/>
              <a:t>2026-02-27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48B09-A624-4875-94CD-882662E3CC04}" type="slidenum">
              <a:rPr lang="sv-SE" smtClean="0"/>
              <a:t>‹#›</a:t>
            </a:fld>
            <a:endParaRPr lang="sv-SE"/>
          </a:p>
        </p:txBody>
      </p:sp>
    </p:spTree>
    <p:extLst>
      <p:ext uri="{BB962C8B-B14F-4D97-AF65-F5344CB8AC3E}">
        <p14:creationId xmlns:p14="http://schemas.microsoft.com/office/powerpoint/2010/main" val="408771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58848B09-A624-4875-94CD-882662E3CC04}" type="slidenum">
              <a:rPr lang="sv-SE" smtClean="0"/>
              <a:t>3</a:t>
            </a:fld>
            <a:endParaRPr lang="sv-SE"/>
          </a:p>
        </p:txBody>
      </p:sp>
    </p:spTree>
    <p:extLst>
      <p:ext uri="{BB962C8B-B14F-4D97-AF65-F5344CB8AC3E}">
        <p14:creationId xmlns:p14="http://schemas.microsoft.com/office/powerpoint/2010/main" val="169953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Dela gruppen i två delar som ställer sig vända mot varandra i rummet. Visa tyst upp en lite större lapp med en känsla (t ex glad, ledsen, förvånad, arg, rädd, kär) för den ena gruppen. Låt dem fundera och räkna sedan till tre. På tre ska alla i gruppen samtidigt visa känslan vänd mot den andra gruppen, som får gissa vilken känsla de visar. Låt deltagarna prata rätt ut! Låt sedan den andra gruppen visa en känsla. Byt några gånger. Låt leken ha tempo och vara rolig och kravlös!</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Diskutera: En känsla kan alltså ha olika uttryck beroende på vem som visar den. Är det alltid lätt att veta vad andra känner? Är det lätt att visa vad man själv känner? Kan det vara en fördel om man vet vad någon annan känner? Kan saker bli lättare om man själv kan visa vad man känner?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Syftet med övningen är att öva på att visa och sätta ord på känslor samt att sätta sig in i vad andra känner. </a:t>
            </a:r>
          </a:p>
          <a:p>
            <a:endParaRPr lang="sv-SE" dirty="0"/>
          </a:p>
        </p:txBody>
      </p:sp>
      <p:sp>
        <p:nvSpPr>
          <p:cNvPr id="4" name="Platshållare för bildnummer 3"/>
          <p:cNvSpPr>
            <a:spLocks noGrp="1"/>
          </p:cNvSpPr>
          <p:nvPr>
            <p:ph type="sldNum" sz="quarter" idx="5"/>
          </p:nvPr>
        </p:nvSpPr>
        <p:spPr/>
        <p:txBody>
          <a:bodyPr/>
          <a:lstStyle/>
          <a:p>
            <a:fld id="{58848B09-A624-4875-94CD-882662E3CC04}" type="slidenum">
              <a:rPr lang="sv-SE" smtClean="0"/>
              <a:t>4</a:t>
            </a:fld>
            <a:endParaRPr lang="sv-SE"/>
          </a:p>
        </p:txBody>
      </p:sp>
    </p:spTree>
    <p:extLst>
      <p:ext uri="{BB962C8B-B14F-4D97-AF65-F5344CB8AC3E}">
        <p14:creationId xmlns:p14="http://schemas.microsoft.com/office/powerpoint/2010/main" val="264639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Syftet med övningen på denna </a:t>
            </a:r>
            <a:r>
              <a:rPr lang="sv-SE" sz="1200" kern="1200" dirty="0" err="1">
                <a:solidFill>
                  <a:schemeClr val="tx1"/>
                </a:solidFill>
                <a:effectLst/>
                <a:latin typeface="+mn-lt"/>
                <a:ea typeface="+mn-ea"/>
                <a:cs typeface="+mn-cs"/>
              </a:rPr>
              <a:t>slide</a:t>
            </a:r>
            <a:r>
              <a:rPr lang="sv-SE" sz="1200" kern="1200" dirty="0">
                <a:solidFill>
                  <a:schemeClr val="tx1"/>
                </a:solidFill>
                <a:effectLst/>
                <a:latin typeface="+mn-lt"/>
                <a:ea typeface="+mn-ea"/>
                <a:cs typeface="+mn-cs"/>
              </a:rPr>
              <a:t> och nästa är att ge verktyg att känna igen och hantera starka känslor. </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Skriv upp på tavlan hur det kan kännas i kroppen när man blir arg. Detta är några vanliga kroppsliga reaktioner.</a:t>
            </a:r>
            <a:endParaRPr lang="sv-SE" dirty="0"/>
          </a:p>
        </p:txBody>
      </p:sp>
      <p:sp>
        <p:nvSpPr>
          <p:cNvPr id="4" name="Platshållare för bildnummer 3"/>
          <p:cNvSpPr>
            <a:spLocks noGrp="1"/>
          </p:cNvSpPr>
          <p:nvPr>
            <p:ph type="sldNum" sz="quarter" idx="5"/>
          </p:nvPr>
        </p:nvSpPr>
        <p:spPr/>
        <p:txBody>
          <a:bodyPr/>
          <a:lstStyle/>
          <a:p>
            <a:fld id="{58848B09-A624-4875-94CD-882662E3CC04}" type="slidenum">
              <a:rPr lang="sv-SE" smtClean="0"/>
              <a:t>5</a:t>
            </a:fld>
            <a:endParaRPr lang="sv-SE"/>
          </a:p>
        </p:txBody>
      </p:sp>
    </p:spTree>
    <p:extLst>
      <p:ext uri="{BB962C8B-B14F-4D97-AF65-F5344CB8AC3E}">
        <p14:creationId xmlns:p14="http://schemas.microsoft.com/office/powerpoint/2010/main" val="123740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Syftet med övningen på föregående </a:t>
            </a:r>
            <a:r>
              <a:rPr lang="sv-SE" sz="1200" kern="1200" dirty="0" err="1">
                <a:solidFill>
                  <a:schemeClr val="tx1"/>
                </a:solidFill>
                <a:effectLst/>
                <a:latin typeface="+mn-lt"/>
                <a:ea typeface="+mn-ea"/>
                <a:cs typeface="+mn-cs"/>
              </a:rPr>
              <a:t>slide</a:t>
            </a:r>
            <a:r>
              <a:rPr lang="sv-SE" sz="1200" kern="1200" dirty="0">
                <a:solidFill>
                  <a:schemeClr val="tx1"/>
                </a:solidFill>
                <a:effectLst/>
                <a:latin typeface="+mn-lt"/>
                <a:ea typeface="+mn-ea"/>
                <a:cs typeface="+mn-cs"/>
              </a:rPr>
              <a:t> och denna är att ge verktyg att känna igen och hantera starka känslor. </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Skriv upp på tavlan vad man kan göra för att förhindra att göra dumma saker även om man blir väldigt arg, ledsen eller orolig.</a:t>
            </a:r>
          </a:p>
          <a:p>
            <a:r>
              <a:rPr lang="sv-SE" sz="1200" kern="1200" dirty="0">
                <a:solidFill>
                  <a:schemeClr val="tx1"/>
                </a:solidFill>
                <a:effectLst/>
                <a:latin typeface="+mn-lt"/>
                <a:ea typeface="+mn-ea"/>
                <a:cs typeface="+mn-cs"/>
              </a:rPr>
              <a:t>Tillsammans skapar gruppen en verktygslåda att ta till när starka känslor kommer. Idéerna kan hjälpa vid alla sorters starka känslor. </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Behövs det kan du som ledare lägga till några av förslagen i Introduktion &amp; övningar i handledningen. Där finns också tips på en handlingsplan som barnen kan använda vid starka känslor (1-2-3).</a:t>
            </a:r>
          </a:p>
          <a:p>
            <a:endParaRPr lang="sv-SE" dirty="0"/>
          </a:p>
        </p:txBody>
      </p:sp>
      <p:sp>
        <p:nvSpPr>
          <p:cNvPr id="4" name="Platshållare för bildnummer 3"/>
          <p:cNvSpPr>
            <a:spLocks noGrp="1"/>
          </p:cNvSpPr>
          <p:nvPr>
            <p:ph type="sldNum" sz="quarter" idx="5"/>
          </p:nvPr>
        </p:nvSpPr>
        <p:spPr/>
        <p:txBody>
          <a:bodyPr/>
          <a:lstStyle/>
          <a:p>
            <a:fld id="{58848B09-A624-4875-94CD-882662E3CC04}" type="slidenum">
              <a:rPr lang="sv-SE" smtClean="0"/>
              <a:t>6</a:t>
            </a:fld>
            <a:endParaRPr lang="sv-SE"/>
          </a:p>
        </p:txBody>
      </p:sp>
    </p:spTree>
    <p:extLst>
      <p:ext uri="{BB962C8B-B14F-4D97-AF65-F5344CB8AC3E}">
        <p14:creationId xmlns:p14="http://schemas.microsoft.com/office/powerpoint/2010/main" val="298066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Dela upp barnen i mindre grupper om tre till fyra i varje och låt dem diskutera utifrån frågeställningarna. Betona att det inte finns något rätt eller fel svar. Samtala gärna i helgrupp också.</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Syftet är att reflektera kring starka känslor och hitta strategier.</a:t>
            </a:r>
          </a:p>
          <a:p>
            <a:endParaRPr lang="sv-SE" dirty="0"/>
          </a:p>
        </p:txBody>
      </p:sp>
      <p:sp>
        <p:nvSpPr>
          <p:cNvPr id="4" name="Platshållare för bildnummer 3"/>
          <p:cNvSpPr>
            <a:spLocks noGrp="1"/>
          </p:cNvSpPr>
          <p:nvPr>
            <p:ph type="sldNum" sz="quarter" idx="5"/>
          </p:nvPr>
        </p:nvSpPr>
        <p:spPr/>
        <p:txBody>
          <a:bodyPr/>
          <a:lstStyle/>
          <a:p>
            <a:fld id="{58848B09-A624-4875-94CD-882662E3CC04}" type="slidenum">
              <a:rPr lang="sv-SE" smtClean="0"/>
              <a:t>7</a:t>
            </a:fld>
            <a:endParaRPr lang="sv-SE"/>
          </a:p>
        </p:txBody>
      </p:sp>
    </p:spTree>
    <p:extLst>
      <p:ext uri="{BB962C8B-B14F-4D97-AF65-F5344CB8AC3E}">
        <p14:creationId xmlns:p14="http://schemas.microsoft.com/office/powerpoint/2010/main" val="313832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Berätta för gruppen: “Noah tänker att det börjar bli rätt jobbigt att ofta behöva stanna kvar efter lektioner, att andra stör sig på honom och att det är trist att gå runt och vara arg nästan jämt. Dessutom är han ledsen för att han saknar sin mamma, fast det berättar han inte för någon.”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om hur man genomför en fyra hörn-övning i Noahs Introduktion &amp; övningar.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En generell introduktion till att jobba med värderingsövningar finns i Presentation &amp; vägledning.</a:t>
            </a:r>
          </a:p>
          <a:p>
            <a:endParaRPr lang="sv-SE" dirty="0"/>
          </a:p>
        </p:txBody>
      </p:sp>
      <p:sp>
        <p:nvSpPr>
          <p:cNvPr id="4" name="Platshållare för bildnummer 3"/>
          <p:cNvSpPr>
            <a:spLocks noGrp="1"/>
          </p:cNvSpPr>
          <p:nvPr>
            <p:ph type="sldNum" sz="quarter" idx="5"/>
          </p:nvPr>
        </p:nvSpPr>
        <p:spPr/>
        <p:txBody>
          <a:bodyPr/>
          <a:lstStyle/>
          <a:p>
            <a:fld id="{58848B09-A624-4875-94CD-882662E3CC04}" type="slidenum">
              <a:rPr lang="sv-SE" smtClean="0"/>
              <a:t>8</a:t>
            </a:fld>
            <a:endParaRPr lang="sv-SE"/>
          </a:p>
        </p:txBody>
      </p:sp>
    </p:spTree>
    <p:extLst>
      <p:ext uri="{BB962C8B-B14F-4D97-AF65-F5344CB8AC3E}">
        <p14:creationId xmlns:p14="http://schemas.microsoft.com/office/powerpoint/2010/main" val="28640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Betona att arbetet med arbetsbladet sker enskilt och att eleverna inte redovisar svaren för någon annan än ledaren/läraren. Samla in arbetsbladen när passet är slut och ta dig tid att läsa dessa innan dagen är slut för att inte riskera att missa något viktigt budskap som barnen har velat dela med dig.</a:t>
            </a:r>
          </a:p>
          <a:p>
            <a:endParaRPr lang="sv-SE" dirty="0"/>
          </a:p>
        </p:txBody>
      </p:sp>
      <p:sp>
        <p:nvSpPr>
          <p:cNvPr id="4" name="Platshållare för bildnummer 3"/>
          <p:cNvSpPr>
            <a:spLocks noGrp="1"/>
          </p:cNvSpPr>
          <p:nvPr>
            <p:ph type="sldNum" sz="quarter" idx="5"/>
          </p:nvPr>
        </p:nvSpPr>
        <p:spPr/>
        <p:txBody>
          <a:bodyPr/>
          <a:lstStyle/>
          <a:p>
            <a:fld id="{58848B09-A624-4875-94CD-882662E3CC04}" type="slidenum">
              <a:rPr lang="sv-SE" smtClean="0"/>
              <a:t>9</a:t>
            </a:fld>
            <a:endParaRPr lang="sv-SE"/>
          </a:p>
        </p:txBody>
      </p:sp>
    </p:spTree>
    <p:extLst>
      <p:ext uri="{BB962C8B-B14F-4D97-AF65-F5344CB8AC3E}">
        <p14:creationId xmlns:p14="http://schemas.microsoft.com/office/powerpoint/2010/main" val="4126282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79418F-5288-D0BA-205E-E52D6EBA9B3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3AAC4C6-62ED-CBA8-036C-5310DD72D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FD583EB-9BC0-CA72-81B6-34E952F7CB2C}"/>
              </a:ext>
            </a:extLst>
          </p:cNvPr>
          <p:cNvSpPr>
            <a:spLocks noGrp="1"/>
          </p:cNvSpPr>
          <p:nvPr>
            <p:ph type="dt" sz="half" idx="10"/>
          </p:nvPr>
        </p:nvSpPr>
        <p:spPr/>
        <p:txBody>
          <a:bodyPr/>
          <a:lstStyle/>
          <a:p>
            <a:fld id="{ED517B18-1D87-4044-B561-01A2254C4C37}" type="datetimeFigureOut">
              <a:rPr lang="sv-SE" smtClean="0"/>
              <a:t>2026-02-27</a:t>
            </a:fld>
            <a:endParaRPr lang="sv-SE"/>
          </a:p>
        </p:txBody>
      </p:sp>
      <p:sp>
        <p:nvSpPr>
          <p:cNvPr id="5" name="Platshållare för sidfot 4">
            <a:extLst>
              <a:ext uri="{FF2B5EF4-FFF2-40B4-BE49-F238E27FC236}">
                <a16:creationId xmlns:a16="http://schemas.microsoft.com/office/drawing/2014/main" id="{A17AD828-DC0B-09C3-48B6-80CB418D798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C3FEE9D-93EF-A2B1-4549-990AF8B86386}"/>
              </a:ext>
            </a:extLst>
          </p:cNvPr>
          <p:cNvSpPr>
            <a:spLocks noGrp="1"/>
          </p:cNvSpPr>
          <p:nvPr>
            <p:ph type="sldNum" sz="quarter" idx="12"/>
          </p:nvPr>
        </p:nvSpPr>
        <p:spPr/>
        <p:txBody>
          <a:bodyPr/>
          <a:lstStyle/>
          <a:p>
            <a:fld id="{9D4EF0D5-AD1E-4918-BAC3-2554493F6AE5}" type="slidenum">
              <a:rPr lang="sv-SE" smtClean="0"/>
              <a:t>‹#›</a:t>
            </a:fld>
            <a:endParaRPr lang="sv-SE"/>
          </a:p>
        </p:txBody>
      </p:sp>
    </p:spTree>
    <p:extLst>
      <p:ext uri="{BB962C8B-B14F-4D97-AF65-F5344CB8AC3E}">
        <p14:creationId xmlns:p14="http://schemas.microsoft.com/office/powerpoint/2010/main" val="49931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870558-B7EF-4063-1F98-1BDC629C3B3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A045C33-0102-122F-0497-2404FEE88B5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0905758-C7C5-1FD1-A42F-F07024AD9DF2}"/>
              </a:ext>
            </a:extLst>
          </p:cNvPr>
          <p:cNvSpPr>
            <a:spLocks noGrp="1"/>
          </p:cNvSpPr>
          <p:nvPr>
            <p:ph type="dt" sz="half" idx="10"/>
          </p:nvPr>
        </p:nvSpPr>
        <p:spPr/>
        <p:txBody>
          <a:bodyPr/>
          <a:lstStyle/>
          <a:p>
            <a:fld id="{ED517B18-1D87-4044-B561-01A2254C4C37}" type="datetimeFigureOut">
              <a:rPr lang="sv-SE" smtClean="0"/>
              <a:t>2026-02-27</a:t>
            </a:fld>
            <a:endParaRPr lang="sv-SE"/>
          </a:p>
        </p:txBody>
      </p:sp>
      <p:sp>
        <p:nvSpPr>
          <p:cNvPr id="5" name="Platshållare för sidfot 4">
            <a:extLst>
              <a:ext uri="{FF2B5EF4-FFF2-40B4-BE49-F238E27FC236}">
                <a16:creationId xmlns:a16="http://schemas.microsoft.com/office/drawing/2014/main" id="{E4A04E27-D914-DD36-8325-333387A32EF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E6CCD73-E2C9-9E14-4CF4-A53EB0BEF138}"/>
              </a:ext>
            </a:extLst>
          </p:cNvPr>
          <p:cNvSpPr>
            <a:spLocks noGrp="1"/>
          </p:cNvSpPr>
          <p:nvPr>
            <p:ph type="sldNum" sz="quarter" idx="12"/>
          </p:nvPr>
        </p:nvSpPr>
        <p:spPr/>
        <p:txBody>
          <a:bodyPr/>
          <a:lstStyle/>
          <a:p>
            <a:fld id="{9D4EF0D5-AD1E-4918-BAC3-2554493F6AE5}" type="slidenum">
              <a:rPr lang="sv-SE" smtClean="0"/>
              <a:t>‹#›</a:t>
            </a:fld>
            <a:endParaRPr lang="sv-SE"/>
          </a:p>
        </p:txBody>
      </p:sp>
    </p:spTree>
    <p:extLst>
      <p:ext uri="{BB962C8B-B14F-4D97-AF65-F5344CB8AC3E}">
        <p14:creationId xmlns:p14="http://schemas.microsoft.com/office/powerpoint/2010/main" val="420555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FB59C70-D103-8868-09F1-C3E72838D7D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D570B88-523B-49AC-FD65-8E1E10F1A44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303ABC-40F2-C49D-26EC-5994D886CF7C}"/>
              </a:ext>
            </a:extLst>
          </p:cNvPr>
          <p:cNvSpPr>
            <a:spLocks noGrp="1"/>
          </p:cNvSpPr>
          <p:nvPr>
            <p:ph type="dt" sz="half" idx="10"/>
          </p:nvPr>
        </p:nvSpPr>
        <p:spPr/>
        <p:txBody>
          <a:bodyPr/>
          <a:lstStyle/>
          <a:p>
            <a:fld id="{ED517B18-1D87-4044-B561-01A2254C4C37}" type="datetimeFigureOut">
              <a:rPr lang="sv-SE" smtClean="0"/>
              <a:t>2026-02-27</a:t>
            </a:fld>
            <a:endParaRPr lang="sv-SE"/>
          </a:p>
        </p:txBody>
      </p:sp>
      <p:sp>
        <p:nvSpPr>
          <p:cNvPr id="5" name="Platshållare för sidfot 4">
            <a:extLst>
              <a:ext uri="{FF2B5EF4-FFF2-40B4-BE49-F238E27FC236}">
                <a16:creationId xmlns:a16="http://schemas.microsoft.com/office/drawing/2014/main" id="{3830405E-0F77-C404-EC7B-F56C95EEC8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7619CB6-AA28-904B-9C8B-2B1421927372}"/>
              </a:ext>
            </a:extLst>
          </p:cNvPr>
          <p:cNvSpPr>
            <a:spLocks noGrp="1"/>
          </p:cNvSpPr>
          <p:nvPr>
            <p:ph type="sldNum" sz="quarter" idx="12"/>
          </p:nvPr>
        </p:nvSpPr>
        <p:spPr/>
        <p:txBody>
          <a:bodyPr/>
          <a:lstStyle/>
          <a:p>
            <a:fld id="{9D4EF0D5-AD1E-4918-BAC3-2554493F6AE5}" type="slidenum">
              <a:rPr lang="sv-SE" smtClean="0"/>
              <a:t>‹#›</a:t>
            </a:fld>
            <a:endParaRPr lang="sv-SE"/>
          </a:p>
        </p:txBody>
      </p:sp>
    </p:spTree>
    <p:extLst>
      <p:ext uri="{BB962C8B-B14F-4D97-AF65-F5344CB8AC3E}">
        <p14:creationId xmlns:p14="http://schemas.microsoft.com/office/powerpoint/2010/main" val="225568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5AE2E9-CA0B-D306-EB44-9B60F901CD8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44FCF1-7753-6B8E-5A9B-0D88633DCD6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B6ADF2-274E-A0AA-C215-81B72784D8CE}"/>
              </a:ext>
            </a:extLst>
          </p:cNvPr>
          <p:cNvSpPr>
            <a:spLocks noGrp="1"/>
          </p:cNvSpPr>
          <p:nvPr>
            <p:ph type="dt" sz="half" idx="10"/>
          </p:nvPr>
        </p:nvSpPr>
        <p:spPr/>
        <p:txBody>
          <a:bodyPr/>
          <a:lstStyle/>
          <a:p>
            <a:fld id="{ED517B18-1D87-4044-B561-01A2254C4C37}" type="datetimeFigureOut">
              <a:rPr lang="sv-SE" smtClean="0"/>
              <a:t>2026-02-27</a:t>
            </a:fld>
            <a:endParaRPr lang="sv-SE"/>
          </a:p>
        </p:txBody>
      </p:sp>
      <p:sp>
        <p:nvSpPr>
          <p:cNvPr id="5" name="Platshållare för sidfot 4">
            <a:extLst>
              <a:ext uri="{FF2B5EF4-FFF2-40B4-BE49-F238E27FC236}">
                <a16:creationId xmlns:a16="http://schemas.microsoft.com/office/drawing/2014/main" id="{8C1264A3-2E8D-195B-D04B-B524E2AEC52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4E4A164-2973-A472-4DA5-88AA3DC8F978}"/>
              </a:ext>
            </a:extLst>
          </p:cNvPr>
          <p:cNvSpPr>
            <a:spLocks noGrp="1"/>
          </p:cNvSpPr>
          <p:nvPr>
            <p:ph type="sldNum" sz="quarter" idx="12"/>
          </p:nvPr>
        </p:nvSpPr>
        <p:spPr/>
        <p:txBody>
          <a:bodyPr/>
          <a:lstStyle/>
          <a:p>
            <a:fld id="{9D4EF0D5-AD1E-4918-BAC3-2554493F6AE5}" type="slidenum">
              <a:rPr lang="sv-SE" smtClean="0"/>
              <a:t>‹#›</a:t>
            </a:fld>
            <a:endParaRPr lang="sv-SE"/>
          </a:p>
        </p:txBody>
      </p:sp>
    </p:spTree>
    <p:extLst>
      <p:ext uri="{BB962C8B-B14F-4D97-AF65-F5344CB8AC3E}">
        <p14:creationId xmlns:p14="http://schemas.microsoft.com/office/powerpoint/2010/main" val="83906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4752A6-5EA5-6A41-7913-8A3B3A69A06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D58B02B-21AF-B210-9AB3-DA2961C989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DC6C0D4-6ACC-CF7A-DAD2-2423084EB7FC}"/>
              </a:ext>
            </a:extLst>
          </p:cNvPr>
          <p:cNvSpPr>
            <a:spLocks noGrp="1"/>
          </p:cNvSpPr>
          <p:nvPr>
            <p:ph type="dt" sz="half" idx="10"/>
          </p:nvPr>
        </p:nvSpPr>
        <p:spPr/>
        <p:txBody>
          <a:bodyPr/>
          <a:lstStyle/>
          <a:p>
            <a:fld id="{ED517B18-1D87-4044-B561-01A2254C4C37}" type="datetimeFigureOut">
              <a:rPr lang="sv-SE" smtClean="0"/>
              <a:t>2026-02-27</a:t>
            </a:fld>
            <a:endParaRPr lang="sv-SE"/>
          </a:p>
        </p:txBody>
      </p:sp>
      <p:sp>
        <p:nvSpPr>
          <p:cNvPr id="5" name="Platshållare för sidfot 4">
            <a:extLst>
              <a:ext uri="{FF2B5EF4-FFF2-40B4-BE49-F238E27FC236}">
                <a16:creationId xmlns:a16="http://schemas.microsoft.com/office/drawing/2014/main" id="{256BC1A2-5513-4D2F-5C2D-A6A34C0EBD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2E5200-AAE5-D8DD-7731-5FEC769D771C}"/>
              </a:ext>
            </a:extLst>
          </p:cNvPr>
          <p:cNvSpPr>
            <a:spLocks noGrp="1"/>
          </p:cNvSpPr>
          <p:nvPr>
            <p:ph type="sldNum" sz="quarter" idx="12"/>
          </p:nvPr>
        </p:nvSpPr>
        <p:spPr/>
        <p:txBody>
          <a:bodyPr/>
          <a:lstStyle/>
          <a:p>
            <a:fld id="{9D4EF0D5-AD1E-4918-BAC3-2554493F6AE5}" type="slidenum">
              <a:rPr lang="sv-SE" smtClean="0"/>
              <a:t>‹#›</a:t>
            </a:fld>
            <a:endParaRPr lang="sv-SE"/>
          </a:p>
        </p:txBody>
      </p:sp>
    </p:spTree>
    <p:extLst>
      <p:ext uri="{BB962C8B-B14F-4D97-AF65-F5344CB8AC3E}">
        <p14:creationId xmlns:p14="http://schemas.microsoft.com/office/powerpoint/2010/main" val="279861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31A0BA-BDE9-7B42-840E-7412A243F15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69941D5-0C28-DFD1-15E8-69A2DC9397C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ABABAB0-0E54-8EEF-7F0D-7434B88B74B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4ACED8F-2CE1-075D-7744-1E3FB2FB99BD}"/>
              </a:ext>
            </a:extLst>
          </p:cNvPr>
          <p:cNvSpPr>
            <a:spLocks noGrp="1"/>
          </p:cNvSpPr>
          <p:nvPr>
            <p:ph type="dt" sz="half" idx="10"/>
          </p:nvPr>
        </p:nvSpPr>
        <p:spPr/>
        <p:txBody>
          <a:bodyPr/>
          <a:lstStyle/>
          <a:p>
            <a:fld id="{ED517B18-1D87-4044-B561-01A2254C4C37}" type="datetimeFigureOut">
              <a:rPr lang="sv-SE" smtClean="0"/>
              <a:t>2026-02-27</a:t>
            </a:fld>
            <a:endParaRPr lang="sv-SE"/>
          </a:p>
        </p:txBody>
      </p:sp>
      <p:sp>
        <p:nvSpPr>
          <p:cNvPr id="6" name="Platshållare för sidfot 5">
            <a:extLst>
              <a:ext uri="{FF2B5EF4-FFF2-40B4-BE49-F238E27FC236}">
                <a16:creationId xmlns:a16="http://schemas.microsoft.com/office/drawing/2014/main" id="{2FA2B383-0F5A-7F3F-3FFA-3CE5E61930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53565E0-BA48-7D8C-D533-DCA2FC72EF3D}"/>
              </a:ext>
            </a:extLst>
          </p:cNvPr>
          <p:cNvSpPr>
            <a:spLocks noGrp="1"/>
          </p:cNvSpPr>
          <p:nvPr>
            <p:ph type="sldNum" sz="quarter" idx="12"/>
          </p:nvPr>
        </p:nvSpPr>
        <p:spPr/>
        <p:txBody>
          <a:bodyPr/>
          <a:lstStyle/>
          <a:p>
            <a:fld id="{9D4EF0D5-AD1E-4918-BAC3-2554493F6AE5}" type="slidenum">
              <a:rPr lang="sv-SE" smtClean="0"/>
              <a:t>‹#›</a:t>
            </a:fld>
            <a:endParaRPr lang="sv-SE"/>
          </a:p>
        </p:txBody>
      </p:sp>
    </p:spTree>
    <p:extLst>
      <p:ext uri="{BB962C8B-B14F-4D97-AF65-F5344CB8AC3E}">
        <p14:creationId xmlns:p14="http://schemas.microsoft.com/office/powerpoint/2010/main" val="7140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3BA35F-DEAB-18F7-595A-8AE18097645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890C4A6-7543-BF42-256A-33255B558D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6FDEC74-13EE-FDB4-2336-A90F57CC6AF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3194C48-554A-3F57-0968-DDC8F30E7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4C4EEAD-FD9F-4A77-4FFD-E631FB67091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6156B25-ECD6-B4A3-9694-8B7EC046828E}"/>
              </a:ext>
            </a:extLst>
          </p:cNvPr>
          <p:cNvSpPr>
            <a:spLocks noGrp="1"/>
          </p:cNvSpPr>
          <p:nvPr>
            <p:ph type="dt" sz="half" idx="10"/>
          </p:nvPr>
        </p:nvSpPr>
        <p:spPr/>
        <p:txBody>
          <a:bodyPr/>
          <a:lstStyle/>
          <a:p>
            <a:fld id="{ED517B18-1D87-4044-B561-01A2254C4C37}" type="datetimeFigureOut">
              <a:rPr lang="sv-SE" smtClean="0"/>
              <a:t>2026-02-27</a:t>
            </a:fld>
            <a:endParaRPr lang="sv-SE"/>
          </a:p>
        </p:txBody>
      </p:sp>
      <p:sp>
        <p:nvSpPr>
          <p:cNvPr id="8" name="Platshållare för sidfot 7">
            <a:extLst>
              <a:ext uri="{FF2B5EF4-FFF2-40B4-BE49-F238E27FC236}">
                <a16:creationId xmlns:a16="http://schemas.microsoft.com/office/drawing/2014/main" id="{FCD3B634-73B3-95A0-6297-4F465C3EF8D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8E39D53-3A2B-9D1C-5C25-07723399A3FF}"/>
              </a:ext>
            </a:extLst>
          </p:cNvPr>
          <p:cNvSpPr>
            <a:spLocks noGrp="1"/>
          </p:cNvSpPr>
          <p:nvPr>
            <p:ph type="sldNum" sz="quarter" idx="12"/>
          </p:nvPr>
        </p:nvSpPr>
        <p:spPr/>
        <p:txBody>
          <a:bodyPr/>
          <a:lstStyle/>
          <a:p>
            <a:fld id="{9D4EF0D5-AD1E-4918-BAC3-2554493F6AE5}" type="slidenum">
              <a:rPr lang="sv-SE" smtClean="0"/>
              <a:t>‹#›</a:t>
            </a:fld>
            <a:endParaRPr lang="sv-SE"/>
          </a:p>
        </p:txBody>
      </p:sp>
    </p:spTree>
    <p:extLst>
      <p:ext uri="{BB962C8B-B14F-4D97-AF65-F5344CB8AC3E}">
        <p14:creationId xmlns:p14="http://schemas.microsoft.com/office/powerpoint/2010/main" val="39159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A764C8-0B03-1BE3-2367-AE4CA6D5865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BB5D221-168E-F27B-F079-5B63AB83BE88}"/>
              </a:ext>
            </a:extLst>
          </p:cNvPr>
          <p:cNvSpPr>
            <a:spLocks noGrp="1"/>
          </p:cNvSpPr>
          <p:nvPr>
            <p:ph type="dt" sz="half" idx="10"/>
          </p:nvPr>
        </p:nvSpPr>
        <p:spPr/>
        <p:txBody>
          <a:bodyPr/>
          <a:lstStyle/>
          <a:p>
            <a:fld id="{ED517B18-1D87-4044-B561-01A2254C4C37}" type="datetimeFigureOut">
              <a:rPr lang="sv-SE" smtClean="0"/>
              <a:t>2026-02-27</a:t>
            </a:fld>
            <a:endParaRPr lang="sv-SE"/>
          </a:p>
        </p:txBody>
      </p:sp>
      <p:sp>
        <p:nvSpPr>
          <p:cNvPr id="4" name="Platshållare för sidfot 3">
            <a:extLst>
              <a:ext uri="{FF2B5EF4-FFF2-40B4-BE49-F238E27FC236}">
                <a16:creationId xmlns:a16="http://schemas.microsoft.com/office/drawing/2014/main" id="{A29ACE75-A9CE-3FD8-4FFE-F8DE273CDC6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177E77D-74D6-A7D8-739B-84F209BC388A}"/>
              </a:ext>
            </a:extLst>
          </p:cNvPr>
          <p:cNvSpPr>
            <a:spLocks noGrp="1"/>
          </p:cNvSpPr>
          <p:nvPr>
            <p:ph type="sldNum" sz="quarter" idx="12"/>
          </p:nvPr>
        </p:nvSpPr>
        <p:spPr/>
        <p:txBody>
          <a:bodyPr/>
          <a:lstStyle/>
          <a:p>
            <a:fld id="{9D4EF0D5-AD1E-4918-BAC3-2554493F6AE5}" type="slidenum">
              <a:rPr lang="sv-SE" smtClean="0"/>
              <a:t>‹#›</a:t>
            </a:fld>
            <a:endParaRPr lang="sv-SE"/>
          </a:p>
        </p:txBody>
      </p:sp>
    </p:spTree>
    <p:extLst>
      <p:ext uri="{BB962C8B-B14F-4D97-AF65-F5344CB8AC3E}">
        <p14:creationId xmlns:p14="http://schemas.microsoft.com/office/powerpoint/2010/main" val="410886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D148E13-48CD-B200-335A-5B80667DC547}"/>
              </a:ext>
            </a:extLst>
          </p:cNvPr>
          <p:cNvSpPr>
            <a:spLocks noGrp="1"/>
          </p:cNvSpPr>
          <p:nvPr>
            <p:ph type="dt" sz="half" idx="10"/>
          </p:nvPr>
        </p:nvSpPr>
        <p:spPr/>
        <p:txBody>
          <a:bodyPr/>
          <a:lstStyle/>
          <a:p>
            <a:fld id="{ED517B18-1D87-4044-B561-01A2254C4C37}" type="datetimeFigureOut">
              <a:rPr lang="sv-SE" smtClean="0"/>
              <a:t>2026-02-27</a:t>
            </a:fld>
            <a:endParaRPr lang="sv-SE"/>
          </a:p>
        </p:txBody>
      </p:sp>
      <p:sp>
        <p:nvSpPr>
          <p:cNvPr id="3" name="Platshållare för sidfot 2">
            <a:extLst>
              <a:ext uri="{FF2B5EF4-FFF2-40B4-BE49-F238E27FC236}">
                <a16:creationId xmlns:a16="http://schemas.microsoft.com/office/drawing/2014/main" id="{0051BF61-8A1C-5494-A33A-D1E499D1C3B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36F8E6B-01CD-304F-F979-531C0E3D60E4}"/>
              </a:ext>
            </a:extLst>
          </p:cNvPr>
          <p:cNvSpPr>
            <a:spLocks noGrp="1"/>
          </p:cNvSpPr>
          <p:nvPr>
            <p:ph type="sldNum" sz="quarter" idx="12"/>
          </p:nvPr>
        </p:nvSpPr>
        <p:spPr/>
        <p:txBody>
          <a:bodyPr/>
          <a:lstStyle/>
          <a:p>
            <a:fld id="{9D4EF0D5-AD1E-4918-BAC3-2554493F6AE5}" type="slidenum">
              <a:rPr lang="sv-SE" smtClean="0"/>
              <a:t>‹#›</a:t>
            </a:fld>
            <a:endParaRPr lang="sv-SE"/>
          </a:p>
        </p:txBody>
      </p:sp>
    </p:spTree>
    <p:extLst>
      <p:ext uri="{BB962C8B-B14F-4D97-AF65-F5344CB8AC3E}">
        <p14:creationId xmlns:p14="http://schemas.microsoft.com/office/powerpoint/2010/main" val="74457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0047DA-678C-6483-D92A-4C035F74EC2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F5958E1-56FC-F3FF-8121-450509BFEA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4FB9CE3-FEB6-3256-F3C7-13FDCE41F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D44E8C7-A11A-F6F9-9962-6BEC96AF12D8}"/>
              </a:ext>
            </a:extLst>
          </p:cNvPr>
          <p:cNvSpPr>
            <a:spLocks noGrp="1"/>
          </p:cNvSpPr>
          <p:nvPr>
            <p:ph type="dt" sz="half" idx="10"/>
          </p:nvPr>
        </p:nvSpPr>
        <p:spPr/>
        <p:txBody>
          <a:bodyPr/>
          <a:lstStyle/>
          <a:p>
            <a:fld id="{ED517B18-1D87-4044-B561-01A2254C4C37}" type="datetimeFigureOut">
              <a:rPr lang="sv-SE" smtClean="0"/>
              <a:t>2026-02-27</a:t>
            </a:fld>
            <a:endParaRPr lang="sv-SE"/>
          </a:p>
        </p:txBody>
      </p:sp>
      <p:sp>
        <p:nvSpPr>
          <p:cNvPr id="6" name="Platshållare för sidfot 5">
            <a:extLst>
              <a:ext uri="{FF2B5EF4-FFF2-40B4-BE49-F238E27FC236}">
                <a16:creationId xmlns:a16="http://schemas.microsoft.com/office/drawing/2014/main" id="{98194B21-87D4-D600-D9C7-1CBF3A11336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92B695B-82BF-450F-6D4E-C9D16F1DD696}"/>
              </a:ext>
            </a:extLst>
          </p:cNvPr>
          <p:cNvSpPr>
            <a:spLocks noGrp="1"/>
          </p:cNvSpPr>
          <p:nvPr>
            <p:ph type="sldNum" sz="quarter" idx="12"/>
          </p:nvPr>
        </p:nvSpPr>
        <p:spPr/>
        <p:txBody>
          <a:bodyPr/>
          <a:lstStyle/>
          <a:p>
            <a:fld id="{9D4EF0D5-AD1E-4918-BAC3-2554493F6AE5}" type="slidenum">
              <a:rPr lang="sv-SE" smtClean="0"/>
              <a:t>‹#›</a:t>
            </a:fld>
            <a:endParaRPr lang="sv-SE"/>
          </a:p>
        </p:txBody>
      </p:sp>
    </p:spTree>
    <p:extLst>
      <p:ext uri="{BB962C8B-B14F-4D97-AF65-F5344CB8AC3E}">
        <p14:creationId xmlns:p14="http://schemas.microsoft.com/office/powerpoint/2010/main" val="367608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1FFF10-7955-1E4E-ED15-7E581ECFB39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35BCF32-E571-E2AB-C60B-5E8997DD24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58F8830-5144-336B-861F-40747B670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F8EF1EA-81FE-A4D5-6B75-F0C81873BFE6}"/>
              </a:ext>
            </a:extLst>
          </p:cNvPr>
          <p:cNvSpPr>
            <a:spLocks noGrp="1"/>
          </p:cNvSpPr>
          <p:nvPr>
            <p:ph type="dt" sz="half" idx="10"/>
          </p:nvPr>
        </p:nvSpPr>
        <p:spPr/>
        <p:txBody>
          <a:bodyPr/>
          <a:lstStyle/>
          <a:p>
            <a:fld id="{ED517B18-1D87-4044-B561-01A2254C4C37}" type="datetimeFigureOut">
              <a:rPr lang="sv-SE" smtClean="0"/>
              <a:t>2026-02-27</a:t>
            </a:fld>
            <a:endParaRPr lang="sv-SE"/>
          </a:p>
        </p:txBody>
      </p:sp>
      <p:sp>
        <p:nvSpPr>
          <p:cNvPr id="6" name="Platshållare för sidfot 5">
            <a:extLst>
              <a:ext uri="{FF2B5EF4-FFF2-40B4-BE49-F238E27FC236}">
                <a16:creationId xmlns:a16="http://schemas.microsoft.com/office/drawing/2014/main" id="{A0D54549-FDC4-64C8-F664-9751D29B198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B43D9AE-E32D-639A-416F-B191BEE7C5FD}"/>
              </a:ext>
            </a:extLst>
          </p:cNvPr>
          <p:cNvSpPr>
            <a:spLocks noGrp="1"/>
          </p:cNvSpPr>
          <p:nvPr>
            <p:ph type="sldNum" sz="quarter" idx="12"/>
          </p:nvPr>
        </p:nvSpPr>
        <p:spPr/>
        <p:txBody>
          <a:bodyPr/>
          <a:lstStyle/>
          <a:p>
            <a:fld id="{9D4EF0D5-AD1E-4918-BAC3-2554493F6AE5}" type="slidenum">
              <a:rPr lang="sv-SE" smtClean="0"/>
              <a:t>‹#›</a:t>
            </a:fld>
            <a:endParaRPr lang="sv-SE"/>
          </a:p>
        </p:txBody>
      </p:sp>
    </p:spTree>
    <p:extLst>
      <p:ext uri="{BB962C8B-B14F-4D97-AF65-F5344CB8AC3E}">
        <p14:creationId xmlns:p14="http://schemas.microsoft.com/office/powerpoint/2010/main" val="240616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62F07A8-01C9-4BD7-D17F-550C752F0A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4A7CA06-0491-2A97-40AF-6FE186F3C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36D43FF-D639-D4E5-EB73-A6B9DD183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517B18-1D87-4044-B561-01A2254C4C37}" type="datetimeFigureOut">
              <a:rPr lang="sv-SE" smtClean="0"/>
              <a:t>2026-02-27</a:t>
            </a:fld>
            <a:endParaRPr lang="sv-SE"/>
          </a:p>
        </p:txBody>
      </p:sp>
      <p:sp>
        <p:nvSpPr>
          <p:cNvPr id="5" name="Platshållare för sidfot 4">
            <a:extLst>
              <a:ext uri="{FF2B5EF4-FFF2-40B4-BE49-F238E27FC236}">
                <a16:creationId xmlns:a16="http://schemas.microsoft.com/office/drawing/2014/main" id="{B05EE512-8C9F-4B3F-5285-5181C62F5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4A9558EA-304E-6907-24DB-20EE34D40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4EF0D5-AD1E-4918-BAC3-2554493F6AE5}" type="slidenum">
              <a:rPr lang="sv-SE" smtClean="0"/>
              <a:t>‹#›</a:t>
            </a:fld>
            <a:endParaRPr lang="sv-SE"/>
          </a:p>
        </p:txBody>
      </p:sp>
    </p:spTree>
    <p:extLst>
      <p:ext uri="{BB962C8B-B14F-4D97-AF65-F5344CB8AC3E}">
        <p14:creationId xmlns:p14="http://schemas.microsoft.com/office/powerpoint/2010/main" val="29748544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Noah">
            <a:extLst>
              <a:ext uri="{FF2B5EF4-FFF2-40B4-BE49-F238E27FC236}">
                <a16:creationId xmlns:a16="http://schemas.microsoft.com/office/drawing/2014/main" id="{0CF5B8F9-6728-C3A0-BE4A-7C22B81AC6F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222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F8B2B-F5AB-B3CA-EE98-3F2D8FAD1219}"/>
            </a:ext>
          </a:extLst>
        </p:cNvPr>
        <p:cNvGrpSpPr/>
        <p:nvPr/>
      </p:nvGrpSpPr>
      <p:grpSpPr>
        <a:xfrm>
          <a:off x="0" y="0"/>
          <a:ext cx="0" cy="0"/>
          <a:chOff x="0" y="0"/>
          <a:chExt cx="0" cy="0"/>
        </a:xfrm>
      </p:grpSpPr>
      <p:pic>
        <p:nvPicPr>
          <p:cNvPr id="3" name="Bildobjekt 2" descr="Klasskompisar_ppt_Noah">
            <a:extLst>
              <a:ext uri="{FF2B5EF4-FFF2-40B4-BE49-F238E27FC236}">
                <a16:creationId xmlns:a16="http://schemas.microsoft.com/office/drawing/2014/main" id="{BD6F8154-8192-D43E-E2BF-833D82581F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910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Noah2">
            <a:extLst>
              <a:ext uri="{FF2B5EF4-FFF2-40B4-BE49-F238E27FC236}">
                <a16:creationId xmlns:a16="http://schemas.microsoft.com/office/drawing/2014/main" id="{E16406B2-6E5F-B940-3182-DA1EB81F94E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435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Noah3">
            <a:extLst>
              <a:ext uri="{FF2B5EF4-FFF2-40B4-BE49-F238E27FC236}">
                <a16:creationId xmlns:a16="http://schemas.microsoft.com/office/drawing/2014/main" id="{6DDA1BB6-BC32-B4B6-409F-A94149EB105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494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Noah4">
            <a:extLst>
              <a:ext uri="{FF2B5EF4-FFF2-40B4-BE49-F238E27FC236}">
                <a16:creationId xmlns:a16="http://schemas.microsoft.com/office/drawing/2014/main" id="{8F611A4C-507C-6916-24FB-FE17E1F9B9E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565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Noah5">
            <a:extLst>
              <a:ext uri="{FF2B5EF4-FFF2-40B4-BE49-F238E27FC236}">
                <a16:creationId xmlns:a16="http://schemas.microsoft.com/office/drawing/2014/main" id="{9BF3FC8E-A3A1-ACE8-6195-921A4BAC980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Bildobjekt 4" descr="En bild som visar skärmbild, svart, mörker&#10;&#10;AI-genererat innehåll kan vara felaktigt.">
            <a:extLst>
              <a:ext uri="{FF2B5EF4-FFF2-40B4-BE49-F238E27FC236}">
                <a16:creationId xmlns:a16="http://schemas.microsoft.com/office/drawing/2014/main" id="{BDC240A0-F775-DA05-DFA9-C5D1FE1720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Bildobjekt 6" descr="En bild som visar skärmbild, svart&#10;&#10;AI-genererat innehåll kan vara felaktigt.">
            <a:extLst>
              <a:ext uri="{FF2B5EF4-FFF2-40B4-BE49-F238E27FC236}">
                <a16:creationId xmlns:a16="http://schemas.microsoft.com/office/drawing/2014/main" id="{097FA002-D442-2B1A-05A6-2885FCCF2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Bildobjekt 8" descr="En bild som visar skärmbild, svart&#10;&#10;AI-genererat innehåll kan vara felaktigt.">
            <a:extLst>
              <a:ext uri="{FF2B5EF4-FFF2-40B4-BE49-F238E27FC236}">
                <a16:creationId xmlns:a16="http://schemas.microsoft.com/office/drawing/2014/main" id="{C4B9A366-6D4D-38DF-D193-A30C010B19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1" name="Bildobjekt 10" descr="En bild som visar skärmbild, svart&#10;&#10;AI-genererat innehåll kan vara felaktigt.">
            <a:extLst>
              <a:ext uri="{FF2B5EF4-FFF2-40B4-BE49-F238E27FC236}">
                <a16:creationId xmlns:a16="http://schemas.microsoft.com/office/drawing/2014/main" id="{728028C6-AC6C-00FB-CE7D-FAE753AF55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3" name="Bildobjekt 12" descr="En bild som visar skärmbild, svart, text&#10;&#10;AI-genererat innehåll kan vara felaktigt.">
            <a:extLst>
              <a:ext uri="{FF2B5EF4-FFF2-40B4-BE49-F238E27FC236}">
                <a16:creationId xmlns:a16="http://schemas.microsoft.com/office/drawing/2014/main" id="{B94764E7-FC65-676F-EE62-915829ED3C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5" name="Bildobjekt 14" descr="En bild som visar skärmbild, svart, mörker&#10;&#10;AI-genererat innehåll kan vara felaktigt.">
            <a:extLst>
              <a:ext uri="{FF2B5EF4-FFF2-40B4-BE49-F238E27FC236}">
                <a16:creationId xmlns:a16="http://schemas.microsoft.com/office/drawing/2014/main" id="{44A58A2D-23F9-EADB-77FA-969C0EAAAE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7" name="Bildobjekt 16" descr="En bild som visar skärmbild, svart, mörker&#10;&#10;AI-genererat innehåll kan vara felaktigt.">
            <a:extLst>
              <a:ext uri="{FF2B5EF4-FFF2-40B4-BE49-F238E27FC236}">
                <a16:creationId xmlns:a16="http://schemas.microsoft.com/office/drawing/2014/main" id="{08005030-9BE9-39DA-9B5E-83EAB78138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6397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Noah13">
            <a:extLst>
              <a:ext uri="{FF2B5EF4-FFF2-40B4-BE49-F238E27FC236}">
                <a16:creationId xmlns:a16="http://schemas.microsoft.com/office/drawing/2014/main" id="{AB810147-E0F9-6180-4D15-B5696F1C918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159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Noah14">
            <a:extLst>
              <a:ext uri="{FF2B5EF4-FFF2-40B4-BE49-F238E27FC236}">
                <a16:creationId xmlns:a16="http://schemas.microsoft.com/office/drawing/2014/main" id="{AB3B1BF1-4136-1731-71D4-00B11FE531A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782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Noah15">
            <a:extLst>
              <a:ext uri="{FF2B5EF4-FFF2-40B4-BE49-F238E27FC236}">
                <a16:creationId xmlns:a16="http://schemas.microsoft.com/office/drawing/2014/main" id="{3C07C65C-0355-20A2-A35C-7BAC0805550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24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Noah16">
            <a:extLst>
              <a:ext uri="{FF2B5EF4-FFF2-40B4-BE49-F238E27FC236}">
                <a16:creationId xmlns:a16="http://schemas.microsoft.com/office/drawing/2014/main" id="{9D6C23B7-0112-4ADB-5C1B-B05EA687283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301403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601</Words>
  <Application>Microsoft Office PowerPoint</Application>
  <PresentationFormat>Bredbild</PresentationFormat>
  <Paragraphs>21</Paragraphs>
  <Slides>10</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Mona r Örjes</cp:lastModifiedBy>
  <cp:revision>2</cp:revision>
  <dcterms:created xsi:type="dcterms:W3CDTF">2026-02-13T09:17:05Z</dcterms:created>
  <dcterms:modified xsi:type="dcterms:W3CDTF">2026-02-27T14:33:03Z</dcterms:modified>
</cp:coreProperties>
</file>