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B72F59-2383-4017-9AD1-5C94DBA27057}" v="8" dt="2026-03-03T21:18:45.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87" autoAdjust="0"/>
  </p:normalViewPr>
  <p:slideViewPr>
    <p:cSldViewPr snapToGrid="0">
      <p:cViewPr varScale="1">
        <p:scale>
          <a:sx n="91" d="100"/>
          <a:sy n="91" d="100"/>
        </p:scale>
        <p:origin x="13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tus Landström" userId="18a297d8-dd2b-49f2-b348-1e8c3c57226c" providerId="ADAL" clId="{7F6571F7-8117-43FE-8681-F83CABDD1AF1}"/>
    <pc:docChg chg="addSld modSld sldOrd">
      <pc:chgData name="Pontus Landström" userId="18a297d8-dd2b-49f2-b348-1e8c3c57226c" providerId="ADAL" clId="{7F6571F7-8117-43FE-8681-F83CABDD1AF1}" dt="2026-02-13T12:59:10.220" v="2"/>
      <pc:docMkLst>
        <pc:docMk/>
      </pc:docMkLst>
      <pc:sldChg chg="add ord">
        <pc:chgData name="Pontus Landström" userId="18a297d8-dd2b-49f2-b348-1e8c3c57226c" providerId="ADAL" clId="{7F6571F7-8117-43FE-8681-F83CABDD1AF1}" dt="2026-02-13T12:59:10.220" v="2"/>
        <pc:sldMkLst>
          <pc:docMk/>
          <pc:sldMk cId="170908275" sldId="267"/>
        </pc:sldMkLst>
      </pc:sldChg>
    </pc:docChg>
  </pc:docChgLst>
  <pc:docChgLst>
    <pc:chgData name="Mona Örjes" userId="e2e0c713df9f90ea" providerId="LiveId" clId="{A871AA05-9DC8-44E5-B440-A4E0B4EA1A7A}"/>
    <pc:docChg chg="modSld">
      <pc:chgData name="Mona Örjes" userId="e2e0c713df9f90ea" providerId="LiveId" clId="{A871AA05-9DC8-44E5-B440-A4E0B4EA1A7A}" dt="2026-03-03T21:18:09.622" v="6" actId="20577"/>
      <pc:docMkLst>
        <pc:docMk/>
      </pc:docMkLst>
      <pc:sldChg chg="modNotesTx">
        <pc:chgData name="Mona Örjes" userId="e2e0c713df9f90ea" providerId="LiveId" clId="{A871AA05-9DC8-44E5-B440-A4E0B4EA1A7A}" dt="2026-03-03T21:15:04.962" v="5" actId="20577"/>
        <pc:sldMkLst>
          <pc:docMk/>
          <pc:sldMk cId="1275511877" sldId="260"/>
        </pc:sldMkLst>
      </pc:sldChg>
      <pc:sldChg chg="modNotesTx">
        <pc:chgData name="Mona Örjes" userId="e2e0c713df9f90ea" providerId="LiveId" clId="{A871AA05-9DC8-44E5-B440-A4E0B4EA1A7A}" dt="2026-03-03T21:18:09.622" v="6" actId="20577"/>
        <pc:sldMkLst>
          <pc:docMk/>
          <pc:sldMk cId="3840111325"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FD2AD-C0E3-4F74-AC96-06DAF034B484}" type="datetimeFigureOut">
              <a:rPr lang="sv-SE" smtClean="0"/>
              <a:t>2026-03-03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56A2F-E352-4369-A3D7-BF7EE4B34130}" type="slidenum">
              <a:rPr lang="sv-SE" smtClean="0"/>
              <a:t>‹#›</a:t>
            </a:fld>
            <a:endParaRPr lang="sv-SE"/>
          </a:p>
        </p:txBody>
      </p:sp>
    </p:spTree>
    <p:extLst>
      <p:ext uri="{BB962C8B-B14F-4D97-AF65-F5344CB8AC3E}">
        <p14:creationId xmlns:p14="http://schemas.microsoft.com/office/powerpoint/2010/main" val="285871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Louise och Vera ser fram emot att planera en fest hemma hos Louise, särskilt som Louis föräldrar gett henne lov att bjuda hem kompisar trots att de inte är hemma. Men de upptäcker snart att de har olika idéer om hur festen ska vara och vilka som ska bjudas.</a:t>
            </a:r>
          </a:p>
          <a:p>
            <a:r>
              <a:rPr lang="sv-SE" sz="1200" kern="1200" dirty="0">
                <a:solidFill>
                  <a:schemeClr val="tx1"/>
                </a:solidFill>
                <a:effectLst/>
                <a:latin typeface="+mn-lt"/>
                <a:ea typeface="+mn-ea"/>
                <a:cs typeface="+mn-cs"/>
              </a:rPr>
              <a:t>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3</a:t>
            </a:fld>
            <a:endParaRPr lang="sv-SE"/>
          </a:p>
        </p:txBody>
      </p:sp>
    </p:spTree>
    <p:extLst>
      <p:ext uri="{BB962C8B-B14F-4D97-AF65-F5344CB8AC3E}">
        <p14:creationId xmlns:p14="http://schemas.microsoft.com/office/powerpoint/2010/main" val="365569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Syfte: Att ha roligt. Att prova att göra som en ledare eller gå en egen väg.</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4</a:t>
            </a:fld>
            <a:endParaRPr lang="sv-SE"/>
          </a:p>
        </p:txBody>
      </p:sp>
    </p:spTree>
    <p:extLst>
      <p:ext uri="{BB962C8B-B14F-4D97-AF65-F5344CB8AC3E}">
        <p14:creationId xmlns:p14="http://schemas.microsoft.com/office/powerpoint/2010/main" val="108784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Louises novell och beskrivningen av övningen Helgrupp för att få förslag på sådant du kan ta upp i ditt samtal om grupptryck med gruppen.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Vad är grupptryck? Finns det positivt grupptryck? Vad kan vara negativt grupptryck?</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Finns det tillfällen när det kan vara svårt att stå upp för vad man faktiskt tycker och känner? När då? Vad är det som gör det svårt?</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5</a:t>
            </a:fld>
            <a:endParaRPr lang="sv-SE"/>
          </a:p>
        </p:txBody>
      </p:sp>
    </p:spTree>
    <p:extLst>
      <p:ext uri="{BB962C8B-B14F-4D97-AF65-F5344CB8AC3E}">
        <p14:creationId xmlns:p14="http://schemas.microsoft.com/office/powerpoint/2010/main" val="127729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Dela upp barnen i mindre grupper om tre till fyra i varje. Hälften av grupperna ska sätta sig in i Louises situation och hälften i Veras. Det är okej att inte hinna svara på alla frågor. Betona att det inte finns något rätt eller fel svar. Efter en stund i smågrupperna, samtala tillsammans i helgrupp.</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6</a:t>
            </a:fld>
            <a:endParaRPr lang="sv-SE"/>
          </a:p>
        </p:txBody>
      </p:sp>
    </p:spTree>
    <p:extLst>
      <p:ext uri="{BB962C8B-B14F-4D97-AF65-F5344CB8AC3E}">
        <p14:creationId xmlns:p14="http://schemas.microsoft.com/office/powerpoint/2010/main" val="65828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generell introduktion till att jobba med värderingsövningar finns i Presentation &amp; vägledning.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Markera en linje i rummet, eventuellt med lappar 1-6. 1=håller inte alls med — 6= instämmer helt och hållet. Läs ett påstående. Ge barnen en minut att tänka efter själva och låt dem sedan på en given signal placera sig längs linjen. Låt barnen prata med den som står närmast och låt sedan några berätta för hela gruppen hur de tänker.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Förslag till påståenden: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alltid lätt att säga vad man tycker.</a:t>
            </a:r>
          </a:p>
          <a:p>
            <a:r>
              <a:rPr lang="sv-SE" sz="1200" kern="1200" dirty="0">
                <a:solidFill>
                  <a:schemeClr val="tx1"/>
                </a:solidFill>
                <a:effectLst/>
                <a:latin typeface="+mn-lt"/>
                <a:ea typeface="+mn-ea"/>
                <a:cs typeface="+mn-cs"/>
              </a:rPr>
              <a:t>Det är svårt att veta vad man själv vill.</a:t>
            </a:r>
          </a:p>
          <a:p>
            <a:r>
              <a:rPr lang="sv-SE" sz="1200" kern="1200" dirty="0">
                <a:solidFill>
                  <a:schemeClr val="tx1"/>
                </a:solidFill>
                <a:effectLst/>
                <a:latin typeface="+mn-lt"/>
                <a:ea typeface="+mn-ea"/>
                <a:cs typeface="+mn-cs"/>
              </a:rPr>
              <a:t>Det är lätt att påverka andra.</a:t>
            </a:r>
          </a:p>
          <a:p>
            <a:r>
              <a:rPr lang="sv-SE" sz="1200" kern="1200" dirty="0">
                <a:solidFill>
                  <a:schemeClr val="tx1"/>
                </a:solidFill>
                <a:effectLst/>
                <a:latin typeface="+mn-lt"/>
                <a:ea typeface="+mn-ea"/>
                <a:cs typeface="+mn-cs"/>
              </a:rPr>
              <a:t>Man blir påverkad av sina kompisar.</a:t>
            </a:r>
          </a:p>
          <a:p>
            <a:r>
              <a:rPr lang="sv-SE" sz="1200" kern="1200" dirty="0">
                <a:solidFill>
                  <a:schemeClr val="tx1"/>
                </a:solidFill>
                <a:effectLst/>
                <a:latin typeface="+mn-lt"/>
                <a:ea typeface="+mn-ea"/>
                <a:cs typeface="+mn-cs"/>
              </a:rPr>
              <a:t>Föräldrar påverkar mer än kompisar.</a:t>
            </a:r>
          </a:p>
          <a:p>
            <a:r>
              <a:rPr lang="sv-SE" sz="1200" kern="1200" dirty="0">
                <a:solidFill>
                  <a:schemeClr val="tx1"/>
                </a:solidFill>
                <a:effectLst/>
                <a:latin typeface="+mn-lt"/>
                <a:ea typeface="+mn-ea"/>
                <a:cs typeface="+mn-cs"/>
              </a:rPr>
              <a:t>Man ska alltid respektera andras åsikter.</a:t>
            </a:r>
          </a:p>
          <a:p>
            <a:r>
              <a:rPr lang="sv-SE" sz="1200" kern="1200" dirty="0">
                <a:solidFill>
                  <a:schemeClr val="tx1"/>
                </a:solidFill>
                <a:effectLst/>
                <a:latin typeface="+mn-lt"/>
                <a:ea typeface="+mn-ea"/>
                <a:cs typeface="+mn-cs"/>
              </a:rPr>
              <a:t>Man ska alltid stå upp för sina åsikter.</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7</a:t>
            </a:fld>
            <a:endParaRPr lang="sv-SE"/>
          </a:p>
        </p:txBody>
      </p:sp>
    </p:spTree>
    <p:extLst>
      <p:ext uri="{BB962C8B-B14F-4D97-AF65-F5344CB8AC3E}">
        <p14:creationId xmlns:p14="http://schemas.microsoft.com/office/powerpoint/2010/main" val="75455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Louises Introduktion &amp; övningar. En generell introduktion till att jobba med värderingsövningar finns i Presentation &amp; vägledning.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Berätta för gruppen: Din kompis Micke berättar att han är bjuden på en fest med folk från högstadiet där det kommer att drickas alkohol. Micke tycker inte att det känns bra, men vet inte hur han ska göra eftersom han lovat en kompis att följa med. Vilket råd ger du Micke?</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8</a:t>
            </a:fld>
            <a:endParaRPr lang="sv-SE"/>
          </a:p>
        </p:txBody>
      </p:sp>
    </p:spTree>
    <p:extLst>
      <p:ext uri="{BB962C8B-B14F-4D97-AF65-F5344CB8AC3E}">
        <p14:creationId xmlns:p14="http://schemas.microsoft.com/office/powerpoint/2010/main" val="2209870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om hur man genomför en fyra hörn-övning i Louises Introduktion &amp; övningar. En generell introduktion till att jobba med värderingsövningar finns i Presentation &amp; vägledning. Berätta för gruppen: Evelina ska ha fest för sina närmaste kompisar. Det sprider sig att det är föräldrafritt och äldre ungdomar som brukar dricka alkohol planerar att komma. Vad tycker du att Evelina ska göra?</a:t>
            </a:r>
          </a:p>
          <a:p>
            <a:endParaRPr lang="sv-SE" dirty="0"/>
          </a:p>
        </p:txBody>
      </p:sp>
      <p:sp>
        <p:nvSpPr>
          <p:cNvPr id="4" name="Platshållare för bildnummer 3"/>
          <p:cNvSpPr>
            <a:spLocks noGrp="1"/>
          </p:cNvSpPr>
          <p:nvPr>
            <p:ph type="sldNum" sz="quarter" idx="5"/>
          </p:nvPr>
        </p:nvSpPr>
        <p:spPr/>
        <p:txBody>
          <a:bodyPr/>
          <a:lstStyle/>
          <a:p>
            <a:fld id="{E1656A2F-E352-4369-A3D7-BF7EE4B34130}" type="slidenum">
              <a:rPr lang="sv-SE" smtClean="0"/>
              <a:t>9</a:t>
            </a:fld>
            <a:endParaRPr lang="sv-SE"/>
          </a:p>
        </p:txBody>
      </p:sp>
    </p:spTree>
    <p:extLst>
      <p:ext uri="{BB962C8B-B14F-4D97-AF65-F5344CB8AC3E}">
        <p14:creationId xmlns:p14="http://schemas.microsoft.com/office/powerpoint/2010/main" val="311478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a:t>
            </a:r>
            <a:r>
              <a:rPr lang="sv-SE" sz="1200" kern="1200">
                <a:solidFill>
                  <a:schemeClr val="tx1"/>
                </a:solidFill>
                <a:effectLst/>
                <a:latin typeface="+mn-lt"/>
                <a:ea typeface="+mn-ea"/>
                <a:cs typeface="+mn-cs"/>
              </a:rPr>
              <a:t>Samla in arbetsbladen när passet är slut och ta dig tid att läsa dessa innan dagen är slut för att inte riskera att missa något viktigt budskap som barnen har velat dela med dig.</a:t>
            </a:r>
          </a:p>
          <a:p>
            <a:endParaRPr lang="sv-SE"/>
          </a:p>
        </p:txBody>
      </p:sp>
      <p:sp>
        <p:nvSpPr>
          <p:cNvPr id="4" name="Platshållare för bildnummer 3"/>
          <p:cNvSpPr>
            <a:spLocks noGrp="1"/>
          </p:cNvSpPr>
          <p:nvPr>
            <p:ph type="sldNum" sz="quarter" idx="5"/>
          </p:nvPr>
        </p:nvSpPr>
        <p:spPr/>
        <p:txBody>
          <a:bodyPr/>
          <a:lstStyle/>
          <a:p>
            <a:fld id="{E1656A2F-E352-4369-A3D7-BF7EE4B34130}" type="slidenum">
              <a:rPr lang="sv-SE" smtClean="0"/>
              <a:t>10</a:t>
            </a:fld>
            <a:endParaRPr lang="sv-SE"/>
          </a:p>
        </p:txBody>
      </p:sp>
    </p:spTree>
    <p:extLst>
      <p:ext uri="{BB962C8B-B14F-4D97-AF65-F5344CB8AC3E}">
        <p14:creationId xmlns:p14="http://schemas.microsoft.com/office/powerpoint/2010/main" val="108919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EDC10A-72B2-35E2-AF1D-90C52F38E92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4B3E004-CC88-5E06-08FA-5774AA068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034D8BF-B57B-6734-0503-9A1A23E2EFAD}"/>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5" name="Platshållare för sidfot 4">
            <a:extLst>
              <a:ext uri="{FF2B5EF4-FFF2-40B4-BE49-F238E27FC236}">
                <a16:creationId xmlns:a16="http://schemas.microsoft.com/office/drawing/2014/main" id="{9EF0E217-863B-5BBF-4C77-1ADE3A28890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922993-5592-BF18-4FC0-62ADB7322850}"/>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82098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F4A46-59A0-78C1-7511-B17778E651A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DD05AF-CFDC-F99D-266D-32DA9C50A88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E8D0745-6903-CC2A-58F1-1FC586082B8C}"/>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5" name="Platshållare för sidfot 4">
            <a:extLst>
              <a:ext uri="{FF2B5EF4-FFF2-40B4-BE49-F238E27FC236}">
                <a16:creationId xmlns:a16="http://schemas.microsoft.com/office/drawing/2014/main" id="{E40A9F48-F3F3-91CB-8417-B3DA51A46C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462A85-A623-B05C-ABA5-BD870C6C85B6}"/>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291093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1B87B-7FDC-8D8A-C9C3-E9ED5719F5A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767380B-A963-10D1-85FB-1D8076F1B07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E74724-F504-B694-7E6E-7EF50E60FDB2}"/>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5" name="Platshållare för sidfot 4">
            <a:extLst>
              <a:ext uri="{FF2B5EF4-FFF2-40B4-BE49-F238E27FC236}">
                <a16:creationId xmlns:a16="http://schemas.microsoft.com/office/drawing/2014/main" id="{E65B5FB9-F992-2976-71DA-18853157C5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DBA0BC5-9365-48A6-070B-D2DAAD212F7D}"/>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234750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A2771E-6C3D-EC0D-1C4F-247DB212FF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005B6BF-7045-4A20-73D4-ECE1D9F9708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189CDBC-FC5E-EC6C-FCDB-465BF6D25A5B}"/>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5" name="Platshållare för sidfot 4">
            <a:extLst>
              <a:ext uri="{FF2B5EF4-FFF2-40B4-BE49-F238E27FC236}">
                <a16:creationId xmlns:a16="http://schemas.microsoft.com/office/drawing/2014/main" id="{D46E7425-77A0-A621-046D-8F3784963E7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8BAD73-B9EE-9CAE-EF5E-2A2C5DD7291A}"/>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185849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3C744B-1869-CE1A-73FE-106D64453CD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7103391-2734-447A-7AAC-EF994ECA6E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AB51D43-0DD5-1554-6FE5-FED43E4202F5}"/>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5" name="Platshållare för sidfot 4">
            <a:extLst>
              <a:ext uri="{FF2B5EF4-FFF2-40B4-BE49-F238E27FC236}">
                <a16:creationId xmlns:a16="http://schemas.microsoft.com/office/drawing/2014/main" id="{7D621AC3-2E36-8ABB-A91D-AC89D53A096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F9CEB8-606F-5CF7-F066-036F0D25CACB}"/>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127339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884D02-8429-7554-A45A-80B14BF3CF7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2B3F127-0E1B-0C76-1EC3-DDA9A1AD2BF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CC126D4-9D46-046D-5793-9C7F42554C3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A757D96-76E3-7C25-12B2-9A8FAA596ACA}"/>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6" name="Platshållare för sidfot 5">
            <a:extLst>
              <a:ext uri="{FF2B5EF4-FFF2-40B4-BE49-F238E27FC236}">
                <a16:creationId xmlns:a16="http://schemas.microsoft.com/office/drawing/2014/main" id="{86027234-0328-E1DA-C37C-FBCD4349162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04C571-639E-5523-1CF9-DE4BF702D5AB}"/>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166117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AE18AE-201F-3116-D4A5-2EADE8608C8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4ABD000-17D8-E96A-5EE1-BCF9E133AD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3515138-6CFF-1E7F-6A8F-BCC369BF49F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29221D2-541C-0D27-91DF-E6AE725F1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8EDC3E0-D1B8-E1F5-2801-2802CBC7755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F6240F7-FB9F-3A43-51C7-C9552492D748}"/>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8" name="Platshållare för sidfot 7">
            <a:extLst>
              <a:ext uri="{FF2B5EF4-FFF2-40B4-BE49-F238E27FC236}">
                <a16:creationId xmlns:a16="http://schemas.microsoft.com/office/drawing/2014/main" id="{4404B45E-E6F9-4F9B-0F21-50202881A13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F034320E-AC4A-0C81-5271-2F19565E1A40}"/>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67817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F03B58-A77B-2B62-1822-57BF93610BF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0E5E7A2-2140-2686-4039-4F510C5D54E7}"/>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4" name="Platshållare för sidfot 3">
            <a:extLst>
              <a:ext uri="{FF2B5EF4-FFF2-40B4-BE49-F238E27FC236}">
                <a16:creationId xmlns:a16="http://schemas.microsoft.com/office/drawing/2014/main" id="{F4749006-FF1A-82B2-D3C4-E2C31E4EDB7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59DD9BA-3967-FB2D-B853-C943FE9B67F6}"/>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2864999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415C3F7-5872-5EE4-1159-C5B2F46F894C}"/>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3" name="Platshållare för sidfot 2">
            <a:extLst>
              <a:ext uri="{FF2B5EF4-FFF2-40B4-BE49-F238E27FC236}">
                <a16:creationId xmlns:a16="http://schemas.microsoft.com/office/drawing/2014/main" id="{A07EFEE5-C7A4-23C1-336E-0AE88DC31C9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60B29CE-41F9-5388-148B-4B742EF7DF9A}"/>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330331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4037AC-2151-9E1F-C50F-F3C9376401F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6FE2414-D559-2273-4BEB-5B2AE1561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7DBC0C5-DB69-C49B-6762-5530CAFA4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958AE86-57A7-8C94-D8DC-D243DA29B6C3}"/>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6" name="Platshållare för sidfot 5">
            <a:extLst>
              <a:ext uri="{FF2B5EF4-FFF2-40B4-BE49-F238E27FC236}">
                <a16:creationId xmlns:a16="http://schemas.microsoft.com/office/drawing/2014/main" id="{9B6B9DC6-2168-9CE9-4732-F78BB8E7DF4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F891929-F89C-476F-75D9-4F6759AE043D}"/>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131799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6EE00-B6F2-C508-DABA-789A44FD0E8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E77D9DD-0FAE-4ED8-CB29-57B1851247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D224BE6-B6E2-52B7-874E-41FBB0041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9495F0C-84C1-1D12-24D6-76AD8DDD38C0}"/>
              </a:ext>
            </a:extLst>
          </p:cNvPr>
          <p:cNvSpPr>
            <a:spLocks noGrp="1"/>
          </p:cNvSpPr>
          <p:nvPr>
            <p:ph type="dt" sz="half" idx="10"/>
          </p:nvPr>
        </p:nvSpPr>
        <p:spPr/>
        <p:txBody>
          <a:bodyPr/>
          <a:lstStyle/>
          <a:p>
            <a:fld id="{253ACA4A-C1F1-41BE-94BE-882ADEBE9781}" type="datetimeFigureOut">
              <a:rPr lang="sv-SE" smtClean="0"/>
              <a:t>2026-03-03</a:t>
            </a:fld>
            <a:endParaRPr lang="sv-SE"/>
          </a:p>
        </p:txBody>
      </p:sp>
      <p:sp>
        <p:nvSpPr>
          <p:cNvPr id="6" name="Platshållare för sidfot 5">
            <a:extLst>
              <a:ext uri="{FF2B5EF4-FFF2-40B4-BE49-F238E27FC236}">
                <a16:creationId xmlns:a16="http://schemas.microsoft.com/office/drawing/2014/main" id="{CCDC8749-1326-BAFB-B064-03B856B7034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C14D81F-5E52-1F10-1F1B-8D0E9ED7711D}"/>
              </a:ext>
            </a:extLst>
          </p:cNvPr>
          <p:cNvSpPr>
            <a:spLocks noGrp="1"/>
          </p:cNvSpPr>
          <p:nvPr>
            <p:ph type="sldNum" sz="quarter" idx="12"/>
          </p:nvPr>
        </p:nvSpPr>
        <p:spPr/>
        <p:txBody>
          <a:bodyPr/>
          <a:lstStyle/>
          <a:p>
            <a:fld id="{973453A2-5B93-4C09-9F70-D3A5011B1EC1}" type="slidenum">
              <a:rPr lang="sv-SE" smtClean="0"/>
              <a:t>‹#›</a:t>
            </a:fld>
            <a:endParaRPr lang="sv-SE"/>
          </a:p>
        </p:txBody>
      </p:sp>
    </p:spTree>
    <p:extLst>
      <p:ext uri="{BB962C8B-B14F-4D97-AF65-F5344CB8AC3E}">
        <p14:creationId xmlns:p14="http://schemas.microsoft.com/office/powerpoint/2010/main" val="365727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F6C6D4A-0B77-854E-573B-7AFB2F4BE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44E9EF7-B607-8252-3E9A-EDEFEA3130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8E1A61-5DE7-068E-52B0-86AE9A175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3ACA4A-C1F1-41BE-94BE-882ADEBE9781}" type="datetimeFigureOut">
              <a:rPr lang="sv-SE" smtClean="0"/>
              <a:t>2026-03-03</a:t>
            </a:fld>
            <a:endParaRPr lang="sv-SE"/>
          </a:p>
        </p:txBody>
      </p:sp>
      <p:sp>
        <p:nvSpPr>
          <p:cNvPr id="5" name="Platshållare för sidfot 4">
            <a:extLst>
              <a:ext uri="{FF2B5EF4-FFF2-40B4-BE49-F238E27FC236}">
                <a16:creationId xmlns:a16="http://schemas.microsoft.com/office/drawing/2014/main" id="{28323ECB-35E7-8C36-1B20-534294F36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8FFF30F-DAC9-D8B9-6AF2-5D6D9988A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3453A2-5B93-4C09-9F70-D3A5011B1EC1}" type="slidenum">
              <a:rPr lang="sv-SE" smtClean="0"/>
              <a:t>‹#›</a:t>
            </a:fld>
            <a:endParaRPr lang="sv-SE"/>
          </a:p>
        </p:txBody>
      </p:sp>
    </p:spTree>
    <p:extLst>
      <p:ext uri="{BB962C8B-B14F-4D97-AF65-F5344CB8AC3E}">
        <p14:creationId xmlns:p14="http://schemas.microsoft.com/office/powerpoint/2010/main" val="372386062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
            <a:extLst>
              <a:ext uri="{FF2B5EF4-FFF2-40B4-BE49-F238E27FC236}">
                <a16:creationId xmlns:a16="http://schemas.microsoft.com/office/drawing/2014/main" id="{4FA8E345-8D54-C2A1-0778-05C79C4E18D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8022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10">
            <a:extLst>
              <a:ext uri="{FF2B5EF4-FFF2-40B4-BE49-F238E27FC236}">
                <a16:creationId xmlns:a16="http://schemas.microsoft.com/office/drawing/2014/main" id="{7225050C-79C8-F5CB-EF27-1B73F373A63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09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FF392-3320-D677-3ABC-10C73DFD352B}"/>
            </a:ext>
          </a:extLst>
        </p:cNvPr>
        <p:cNvGrpSpPr/>
        <p:nvPr/>
      </p:nvGrpSpPr>
      <p:grpSpPr>
        <a:xfrm>
          <a:off x="0" y="0"/>
          <a:ext cx="0" cy="0"/>
          <a:chOff x="0" y="0"/>
          <a:chExt cx="0" cy="0"/>
        </a:xfrm>
      </p:grpSpPr>
      <p:pic>
        <p:nvPicPr>
          <p:cNvPr id="3" name="Bildobjekt 2" descr="Klasskompisar_ppt_Louise">
            <a:extLst>
              <a:ext uri="{FF2B5EF4-FFF2-40B4-BE49-F238E27FC236}">
                <a16:creationId xmlns:a16="http://schemas.microsoft.com/office/drawing/2014/main" id="{0D48EA70-331F-14A2-A7E3-C437D28631A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90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2">
            <a:extLst>
              <a:ext uri="{FF2B5EF4-FFF2-40B4-BE49-F238E27FC236}">
                <a16:creationId xmlns:a16="http://schemas.microsoft.com/office/drawing/2014/main" id="{33AF1D7C-D012-059E-17F5-2E811F3FEDC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964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3">
            <a:extLst>
              <a:ext uri="{FF2B5EF4-FFF2-40B4-BE49-F238E27FC236}">
                <a16:creationId xmlns:a16="http://schemas.microsoft.com/office/drawing/2014/main" id="{BCEA9FC6-48F4-2415-2208-EAB01ECB26A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935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4">
            <a:extLst>
              <a:ext uri="{FF2B5EF4-FFF2-40B4-BE49-F238E27FC236}">
                <a16:creationId xmlns:a16="http://schemas.microsoft.com/office/drawing/2014/main" id="{ECB2670E-6C9D-E99C-63EC-54EB9DE717F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551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5">
            <a:extLst>
              <a:ext uri="{FF2B5EF4-FFF2-40B4-BE49-F238E27FC236}">
                <a16:creationId xmlns:a16="http://schemas.microsoft.com/office/drawing/2014/main" id="{926C51B2-68DF-5A3D-9B66-14E219094C5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114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6">
            <a:extLst>
              <a:ext uri="{FF2B5EF4-FFF2-40B4-BE49-F238E27FC236}">
                <a16:creationId xmlns:a16="http://schemas.microsoft.com/office/drawing/2014/main" id="{BF35A905-3C05-E4E7-88DF-0C2A24DE42A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875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7">
            <a:extLst>
              <a:ext uri="{FF2B5EF4-FFF2-40B4-BE49-F238E27FC236}">
                <a16:creationId xmlns:a16="http://schemas.microsoft.com/office/drawing/2014/main" id="{A081BCC1-14B9-867A-A555-5756B25A363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596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8">
            <a:extLst>
              <a:ext uri="{FF2B5EF4-FFF2-40B4-BE49-F238E27FC236}">
                <a16:creationId xmlns:a16="http://schemas.microsoft.com/office/drawing/2014/main" id="{3179144B-5BBD-8FBD-6823-04EB713C832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011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Louise9">
            <a:extLst>
              <a:ext uri="{FF2B5EF4-FFF2-40B4-BE49-F238E27FC236}">
                <a16:creationId xmlns:a16="http://schemas.microsoft.com/office/drawing/2014/main" id="{119D2530-1617-9014-A9D9-E7F316115DBE}"/>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79422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632</Words>
  <Application>Microsoft Office PowerPoint</Application>
  <PresentationFormat>Bredbild</PresentationFormat>
  <Paragraphs>28</Paragraphs>
  <Slides>11</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2026-02-13T12:58:09Z</dcterms:created>
  <dcterms:modified xsi:type="dcterms:W3CDTF">2026-03-03T21:18:52Z</dcterms:modified>
</cp:coreProperties>
</file>