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photoAlbum/>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F3C685-819F-4917-BDF0-764C11C3756E}" v="8" dt="2026-03-03T21:35:11.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556" autoAdjust="0"/>
  </p:normalViewPr>
  <p:slideViewPr>
    <p:cSldViewPr snapToGrid="0">
      <p:cViewPr varScale="1">
        <p:scale>
          <a:sx n="88" d="100"/>
          <a:sy n="88" d="100"/>
        </p:scale>
        <p:origin x="14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a Örjes" userId="e2e0c713df9f90ea" providerId="LiveId" clId="{A871AA05-9DC8-44E5-B440-A4E0B4EA1A7A}"/>
    <pc:docChg chg="modSld">
      <pc:chgData name="Mona Örjes" userId="e2e0c713df9f90ea" providerId="LiveId" clId="{A871AA05-9DC8-44E5-B440-A4E0B4EA1A7A}" dt="2026-03-03T21:34:55.836" v="1" actId="20577"/>
      <pc:docMkLst>
        <pc:docMk/>
      </pc:docMkLst>
      <pc:sldChg chg="modNotesTx">
        <pc:chgData name="Mona Örjes" userId="e2e0c713df9f90ea" providerId="LiveId" clId="{A871AA05-9DC8-44E5-B440-A4E0B4EA1A7A}" dt="2026-03-03T21:34:55.836" v="1" actId="20577"/>
        <pc:sldMkLst>
          <pc:docMk/>
          <pc:sldMk cId="1002292660" sldId="2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2037F1-89EE-4A41-B9EA-2949A8AE5AA1}" type="datetimeFigureOut">
              <a:rPr lang="sv-SE" smtClean="0"/>
              <a:t>2026-03-03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7DF7E1-EBDB-4855-88D7-978BD38F89F9}" type="slidenum">
              <a:rPr lang="sv-SE" smtClean="0"/>
              <a:t>‹#›</a:t>
            </a:fld>
            <a:endParaRPr lang="sv-SE"/>
          </a:p>
        </p:txBody>
      </p:sp>
    </p:spTree>
    <p:extLst>
      <p:ext uri="{BB962C8B-B14F-4D97-AF65-F5344CB8AC3E}">
        <p14:creationId xmlns:p14="http://schemas.microsoft.com/office/powerpoint/2010/main" val="11014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Berätta: Fatima och hennes familj får besök av farbror Ahmed. Fatima vill jättegärna sova över hos kompisen Elliot tillsammans med några andra kompisar. Men pappa tycker inte att det är lämpligt och mamma säger inte emot.</a:t>
            </a:r>
            <a:r>
              <a:rPr lang="sv-SE" sz="1200" b="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Betona att det inte finns något rätt eller fel svar.</a:t>
            </a:r>
          </a:p>
          <a:p>
            <a:pPr lvl="0"/>
            <a:r>
              <a:rPr lang="sv-SE" sz="1200" kern="1200" dirty="0">
                <a:solidFill>
                  <a:schemeClr val="tx1"/>
                </a:solidFill>
                <a:effectLst/>
                <a:latin typeface="+mn-lt"/>
                <a:ea typeface="+mn-ea"/>
                <a:cs typeface="+mn-cs"/>
              </a:rPr>
              <a:t>Låt var och en fundera tyst enskilt i cirka en minut.</a:t>
            </a:r>
          </a:p>
          <a:p>
            <a:pPr lvl="0"/>
            <a:r>
              <a:rPr lang="sv-SE" sz="1200" kern="1200" dirty="0">
                <a:solidFill>
                  <a:schemeClr val="tx1"/>
                </a:solidFill>
                <a:effectLst/>
                <a:latin typeface="+mn-lt"/>
                <a:ea typeface="+mn-ea"/>
                <a:cs typeface="+mn-cs"/>
              </a:rPr>
              <a:t>Be barnen fundera tillsammans med den som sitter bredvid i någon minut.</a:t>
            </a:r>
          </a:p>
          <a:p>
            <a:pPr lvl="0"/>
            <a:r>
              <a:rPr lang="sv-SE" sz="1200" kern="1200" dirty="0">
                <a:solidFill>
                  <a:schemeClr val="tx1"/>
                </a:solidFill>
                <a:effectLst/>
                <a:latin typeface="+mn-lt"/>
                <a:ea typeface="+mn-ea"/>
                <a:cs typeface="+mn-cs"/>
              </a:rPr>
              <a:t>Lyft frågan i hela gruppen.</a:t>
            </a:r>
          </a:p>
          <a:p>
            <a:r>
              <a:rPr lang="sv-SE" sz="1200" kern="1200" dirty="0">
                <a:solidFill>
                  <a:schemeClr val="tx1"/>
                </a:solidFill>
                <a:effectLst/>
                <a:latin typeface="+mn-lt"/>
                <a:ea typeface="+mn-ea"/>
                <a:cs typeface="+mn-cs"/>
              </a:rPr>
              <a:t>Syftet med övningen är att få alla att reflektera och att skapa trygghet i diskussioner.</a:t>
            </a:r>
          </a:p>
          <a:p>
            <a:endParaRPr lang="sv-SE" dirty="0"/>
          </a:p>
        </p:txBody>
      </p:sp>
      <p:sp>
        <p:nvSpPr>
          <p:cNvPr id="4" name="Platshållare för bildnummer 3"/>
          <p:cNvSpPr>
            <a:spLocks noGrp="1"/>
          </p:cNvSpPr>
          <p:nvPr>
            <p:ph type="sldNum" sz="quarter" idx="5"/>
          </p:nvPr>
        </p:nvSpPr>
        <p:spPr/>
        <p:txBody>
          <a:bodyPr/>
          <a:lstStyle/>
          <a:p>
            <a:fld id="{037DF7E1-EBDB-4855-88D7-978BD38F89F9}" type="slidenum">
              <a:rPr lang="sv-SE" smtClean="0"/>
              <a:t>3</a:t>
            </a:fld>
            <a:endParaRPr lang="sv-SE"/>
          </a:p>
        </p:txBody>
      </p:sp>
    </p:spTree>
    <p:extLst>
      <p:ext uri="{BB962C8B-B14F-4D97-AF65-F5344CB8AC3E}">
        <p14:creationId xmlns:p14="http://schemas.microsoft.com/office/powerpoint/2010/main" val="4047064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Syfte: Gruppstärkande. Bli sedd och se andra. Positiv stämning i gruppen.</a:t>
            </a:r>
            <a:endParaRPr lang="sv-SE" dirty="0"/>
          </a:p>
        </p:txBody>
      </p:sp>
      <p:sp>
        <p:nvSpPr>
          <p:cNvPr id="4" name="Platshållare för bildnummer 3"/>
          <p:cNvSpPr>
            <a:spLocks noGrp="1"/>
          </p:cNvSpPr>
          <p:nvPr>
            <p:ph type="sldNum" sz="quarter" idx="5"/>
          </p:nvPr>
        </p:nvSpPr>
        <p:spPr/>
        <p:txBody>
          <a:bodyPr/>
          <a:lstStyle/>
          <a:p>
            <a:fld id="{037DF7E1-EBDB-4855-88D7-978BD38F89F9}" type="slidenum">
              <a:rPr lang="sv-SE" smtClean="0"/>
              <a:t>4</a:t>
            </a:fld>
            <a:endParaRPr lang="sv-SE"/>
          </a:p>
        </p:txBody>
      </p:sp>
    </p:spTree>
    <p:extLst>
      <p:ext uri="{BB962C8B-B14F-4D97-AF65-F5344CB8AC3E}">
        <p14:creationId xmlns:p14="http://schemas.microsoft.com/office/powerpoint/2010/main" val="3769831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Läs i introduktionen till Fatimas novell och beskrivningen av övningen Helgrupp för att få förslag på sådant du kan ta upp i ditt samtal om barns rättigheter med gruppen.</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Skriv gärna på tavlan och diskutera tillsammans. På nästa bild visas fyra viktiga principer från barnkonventionen.</a:t>
            </a:r>
          </a:p>
          <a:p>
            <a:endParaRPr lang="sv-SE" dirty="0"/>
          </a:p>
        </p:txBody>
      </p:sp>
      <p:sp>
        <p:nvSpPr>
          <p:cNvPr id="4" name="Platshållare för bildnummer 3"/>
          <p:cNvSpPr>
            <a:spLocks noGrp="1"/>
          </p:cNvSpPr>
          <p:nvPr>
            <p:ph type="sldNum" sz="quarter" idx="5"/>
          </p:nvPr>
        </p:nvSpPr>
        <p:spPr/>
        <p:txBody>
          <a:bodyPr/>
          <a:lstStyle/>
          <a:p>
            <a:fld id="{037DF7E1-EBDB-4855-88D7-978BD38F89F9}" type="slidenum">
              <a:rPr lang="sv-SE" smtClean="0"/>
              <a:t>5</a:t>
            </a:fld>
            <a:endParaRPr lang="sv-SE"/>
          </a:p>
        </p:txBody>
      </p:sp>
    </p:spTree>
    <p:extLst>
      <p:ext uri="{BB962C8B-B14F-4D97-AF65-F5344CB8AC3E}">
        <p14:creationId xmlns:p14="http://schemas.microsoft.com/office/powerpoint/2010/main" val="1956346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Läs i introduktionen till Fatimas novell och beskrivningen av övningen Helgrupp för att få förslag på sådant du kan ta upp i ditt samtal om barns rättigheter  med gruppen.</a:t>
            </a:r>
          </a:p>
          <a:p>
            <a:endParaRPr lang="sv-SE" dirty="0"/>
          </a:p>
        </p:txBody>
      </p:sp>
      <p:sp>
        <p:nvSpPr>
          <p:cNvPr id="4" name="Platshållare för bildnummer 3"/>
          <p:cNvSpPr>
            <a:spLocks noGrp="1"/>
          </p:cNvSpPr>
          <p:nvPr>
            <p:ph type="sldNum" sz="quarter" idx="5"/>
          </p:nvPr>
        </p:nvSpPr>
        <p:spPr/>
        <p:txBody>
          <a:bodyPr/>
          <a:lstStyle/>
          <a:p>
            <a:fld id="{037DF7E1-EBDB-4855-88D7-978BD38F89F9}" type="slidenum">
              <a:rPr lang="sv-SE" smtClean="0"/>
              <a:t>6</a:t>
            </a:fld>
            <a:endParaRPr lang="sv-SE"/>
          </a:p>
        </p:txBody>
      </p:sp>
    </p:spTree>
    <p:extLst>
      <p:ext uri="{BB962C8B-B14F-4D97-AF65-F5344CB8AC3E}">
        <p14:creationId xmlns:p14="http://schemas.microsoft.com/office/powerpoint/2010/main" val="1131979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Dela upp barnen i mindre grupper om tre till fyra i varje och låt dem diskutera utifrån frågeställningarna. Betona att det inte finns något rätt eller fel svar och att det är okej att inte hinna svara på alla frågor. Samtala därefter gärna i helgrupp.</a:t>
            </a:r>
          </a:p>
          <a:p>
            <a:endParaRPr lang="sv-SE" dirty="0"/>
          </a:p>
        </p:txBody>
      </p:sp>
      <p:sp>
        <p:nvSpPr>
          <p:cNvPr id="4" name="Platshållare för bildnummer 3"/>
          <p:cNvSpPr>
            <a:spLocks noGrp="1"/>
          </p:cNvSpPr>
          <p:nvPr>
            <p:ph type="sldNum" sz="quarter" idx="5"/>
          </p:nvPr>
        </p:nvSpPr>
        <p:spPr/>
        <p:txBody>
          <a:bodyPr/>
          <a:lstStyle/>
          <a:p>
            <a:fld id="{037DF7E1-EBDB-4855-88D7-978BD38F89F9}" type="slidenum">
              <a:rPr lang="sv-SE" smtClean="0"/>
              <a:t>7</a:t>
            </a:fld>
            <a:endParaRPr lang="sv-SE"/>
          </a:p>
        </p:txBody>
      </p:sp>
    </p:spTree>
    <p:extLst>
      <p:ext uri="{BB962C8B-B14F-4D97-AF65-F5344CB8AC3E}">
        <p14:creationId xmlns:p14="http://schemas.microsoft.com/office/powerpoint/2010/main" val="1152918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Läs om hur man genomför en fyra hörn-övning i Fatimas Introduktion &amp; övningar. En generell introduktion till att jobba med värderingsövningar finns i Presentation &amp; vägledning.</a:t>
            </a:r>
          </a:p>
          <a:p>
            <a:endParaRPr lang="sv-SE" dirty="0"/>
          </a:p>
        </p:txBody>
      </p:sp>
      <p:sp>
        <p:nvSpPr>
          <p:cNvPr id="4" name="Platshållare för bildnummer 3"/>
          <p:cNvSpPr>
            <a:spLocks noGrp="1"/>
          </p:cNvSpPr>
          <p:nvPr>
            <p:ph type="sldNum" sz="quarter" idx="5"/>
          </p:nvPr>
        </p:nvSpPr>
        <p:spPr/>
        <p:txBody>
          <a:bodyPr/>
          <a:lstStyle/>
          <a:p>
            <a:fld id="{037DF7E1-EBDB-4855-88D7-978BD38F89F9}" type="slidenum">
              <a:rPr lang="sv-SE" smtClean="0"/>
              <a:t>8</a:t>
            </a:fld>
            <a:endParaRPr lang="sv-SE"/>
          </a:p>
        </p:txBody>
      </p:sp>
    </p:spTree>
    <p:extLst>
      <p:ext uri="{BB962C8B-B14F-4D97-AF65-F5344CB8AC3E}">
        <p14:creationId xmlns:p14="http://schemas.microsoft.com/office/powerpoint/2010/main" val="1989679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Läs om hur man genomför en fyra hörn-övning i Fatimas Introduktion &amp; övningar. En generell introduktion till att jobba med värderingsövningar finns i Presentation &amp; vägledning.</a:t>
            </a:r>
          </a:p>
          <a:p>
            <a:endParaRPr lang="sv-SE" dirty="0"/>
          </a:p>
        </p:txBody>
      </p:sp>
      <p:sp>
        <p:nvSpPr>
          <p:cNvPr id="4" name="Platshållare för bildnummer 3"/>
          <p:cNvSpPr>
            <a:spLocks noGrp="1"/>
          </p:cNvSpPr>
          <p:nvPr>
            <p:ph type="sldNum" sz="quarter" idx="5"/>
          </p:nvPr>
        </p:nvSpPr>
        <p:spPr/>
        <p:txBody>
          <a:bodyPr/>
          <a:lstStyle/>
          <a:p>
            <a:fld id="{037DF7E1-EBDB-4855-88D7-978BD38F89F9}" type="slidenum">
              <a:rPr lang="sv-SE" smtClean="0"/>
              <a:t>9</a:t>
            </a:fld>
            <a:endParaRPr lang="sv-SE"/>
          </a:p>
        </p:txBody>
      </p:sp>
    </p:spTree>
    <p:extLst>
      <p:ext uri="{BB962C8B-B14F-4D97-AF65-F5344CB8AC3E}">
        <p14:creationId xmlns:p14="http://schemas.microsoft.com/office/powerpoint/2010/main" val="428596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Betona att arbetet med arbetsbladet sker enskilt och att eleverna inte redovisar svaren för någon annan än ledaren/läraren. Samla in arbetsbladen när passet är slut och ta dig tid att läsa dessa innan dagen är slut för att inte riskera att missa något viktigt budskap som barnen har velat dela med dig.</a:t>
            </a:r>
          </a:p>
          <a:p>
            <a:endParaRPr lang="sv-SE" dirty="0"/>
          </a:p>
        </p:txBody>
      </p:sp>
      <p:sp>
        <p:nvSpPr>
          <p:cNvPr id="4" name="Platshållare för bildnummer 3"/>
          <p:cNvSpPr>
            <a:spLocks noGrp="1"/>
          </p:cNvSpPr>
          <p:nvPr>
            <p:ph type="sldNum" sz="quarter" idx="5"/>
          </p:nvPr>
        </p:nvSpPr>
        <p:spPr/>
        <p:txBody>
          <a:bodyPr/>
          <a:lstStyle/>
          <a:p>
            <a:fld id="{037DF7E1-EBDB-4855-88D7-978BD38F89F9}" type="slidenum">
              <a:rPr lang="sv-SE" smtClean="0"/>
              <a:t>10</a:t>
            </a:fld>
            <a:endParaRPr lang="sv-SE"/>
          </a:p>
        </p:txBody>
      </p:sp>
    </p:spTree>
    <p:extLst>
      <p:ext uri="{BB962C8B-B14F-4D97-AF65-F5344CB8AC3E}">
        <p14:creationId xmlns:p14="http://schemas.microsoft.com/office/powerpoint/2010/main" val="3944223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600EDF-214F-0E22-9DD5-EB6698884776}"/>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35AB39B4-CD5E-E5C9-82C8-A16B9D13BF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FA66A5FC-C32E-241E-1DA2-F18F647C169F}"/>
              </a:ext>
            </a:extLst>
          </p:cNvPr>
          <p:cNvSpPr>
            <a:spLocks noGrp="1"/>
          </p:cNvSpPr>
          <p:nvPr>
            <p:ph type="dt" sz="half" idx="10"/>
          </p:nvPr>
        </p:nvSpPr>
        <p:spPr/>
        <p:txBody>
          <a:bodyPr/>
          <a:lstStyle/>
          <a:p>
            <a:fld id="{4D0581C4-6B31-425F-977E-84DCF92C503D}" type="datetimeFigureOut">
              <a:rPr lang="sv-SE" smtClean="0"/>
              <a:t>2026-03-03</a:t>
            </a:fld>
            <a:endParaRPr lang="sv-SE"/>
          </a:p>
        </p:txBody>
      </p:sp>
      <p:sp>
        <p:nvSpPr>
          <p:cNvPr id="5" name="Platshållare för sidfot 4">
            <a:extLst>
              <a:ext uri="{FF2B5EF4-FFF2-40B4-BE49-F238E27FC236}">
                <a16:creationId xmlns:a16="http://schemas.microsoft.com/office/drawing/2014/main" id="{AED18C49-8764-D94C-7174-94EF760BBAD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EA5508C-B549-5160-4841-ACBBE7B4F362}"/>
              </a:ext>
            </a:extLst>
          </p:cNvPr>
          <p:cNvSpPr>
            <a:spLocks noGrp="1"/>
          </p:cNvSpPr>
          <p:nvPr>
            <p:ph type="sldNum" sz="quarter" idx="12"/>
          </p:nvPr>
        </p:nvSpPr>
        <p:spPr/>
        <p:txBody>
          <a:bodyPr/>
          <a:lstStyle/>
          <a:p>
            <a:fld id="{4BA48BB2-A7BA-4961-912A-29F1D91613B4}" type="slidenum">
              <a:rPr lang="sv-SE" smtClean="0"/>
              <a:t>‹#›</a:t>
            </a:fld>
            <a:endParaRPr lang="sv-SE"/>
          </a:p>
        </p:txBody>
      </p:sp>
    </p:spTree>
    <p:extLst>
      <p:ext uri="{BB962C8B-B14F-4D97-AF65-F5344CB8AC3E}">
        <p14:creationId xmlns:p14="http://schemas.microsoft.com/office/powerpoint/2010/main" val="108368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A2D865-ECD9-EB13-3A4B-D8016247C3E0}"/>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CB87F48-5679-45DE-642A-CE5CC3F47F05}"/>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A910D3F-BD27-8DDB-75AE-42E41125FA4F}"/>
              </a:ext>
            </a:extLst>
          </p:cNvPr>
          <p:cNvSpPr>
            <a:spLocks noGrp="1"/>
          </p:cNvSpPr>
          <p:nvPr>
            <p:ph type="dt" sz="half" idx="10"/>
          </p:nvPr>
        </p:nvSpPr>
        <p:spPr/>
        <p:txBody>
          <a:bodyPr/>
          <a:lstStyle/>
          <a:p>
            <a:fld id="{4D0581C4-6B31-425F-977E-84DCF92C503D}" type="datetimeFigureOut">
              <a:rPr lang="sv-SE" smtClean="0"/>
              <a:t>2026-03-03</a:t>
            </a:fld>
            <a:endParaRPr lang="sv-SE"/>
          </a:p>
        </p:txBody>
      </p:sp>
      <p:sp>
        <p:nvSpPr>
          <p:cNvPr id="5" name="Platshållare för sidfot 4">
            <a:extLst>
              <a:ext uri="{FF2B5EF4-FFF2-40B4-BE49-F238E27FC236}">
                <a16:creationId xmlns:a16="http://schemas.microsoft.com/office/drawing/2014/main" id="{120FB4B7-2564-C670-1360-DEAF1A893C6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2A1C4F2-6D5A-F473-9643-0741314DC46C}"/>
              </a:ext>
            </a:extLst>
          </p:cNvPr>
          <p:cNvSpPr>
            <a:spLocks noGrp="1"/>
          </p:cNvSpPr>
          <p:nvPr>
            <p:ph type="sldNum" sz="quarter" idx="12"/>
          </p:nvPr>
        </p:nvSpPr>
        <p:spPr/>
        <p:txBody>
          <a:bodyPr/>
          <a:lstStyle/>
          <a:p>
            <a:fld id="{4BA48BB2-A7BA-4961-912A-29F1D91613B4}" type="slidenum">
              <a:rPr lang="sv-SE" smtClean="0"/>
              <a:t>‹#›</a:t>
            </a:fld>
            <a:endParaRPr lang="sv-SE"/>
          </a:p>
        </p:txBody>
      </p:sp>
    </p:spTree>
    <p:extLst>
      <p:ext uri="{BB962C8B-B14F-4D97-AF65-F5344CB8AC3E}">
        <p14:creationId xmlns:p14="http://schemas.microsoft.com/office/powerpoint/2010/main" val="3629364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A1A0D7FB-629F-11C1-9436-9D5A3A1D5713}"/>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E6B82BD-0890-6E31-99CD-0E3F18F1D0A8}"/>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EBED436-22FA-F6C0-8F73-F25CAA9F62D4}"/>
              </a:ext>
            </a:extLst>
          </p:cNvPr>
          <p:cNvSpPr>
            <a:spLocks noGrp="1"/>
          </p:cNvSpPr>
          <p:nvPr>
            <p:ph type="dt" sz="half" idx="10"/>
          </p:nvPr>
        </p:nvSpPr>
        <p:spPr/>
        <p:txBody>
          <a:bodyPr/>
          <a:lstStyle/>
          <a:p>
            <a:fld id="{4D0581C4-6B31-425F-977E-84DCF92C503D}" type="datetimeFigureOut">
              <a:rPr lang="sv-SE" smtClean="0"/>
              <a:t>2026-03-03</a:t>
            </a:fld>
            <a:endParaRPr lang="sv-SE"/>
          </a:p>
        </p:txBody>
      </p:sp>
      <p:sp>
        <p:nvSpPr>
          <p:cNvPr id="5" name="Platshållare för sidfot 4">
            <a:extLst>
              <a:ext uri="{FF2B5EF4-FFF2-40B4-BE49-F238E27FC236}">
                <a16:creationId xmlns:a16="http://schemas.microsoft.com/office/drawing/2014/main" id="{3D953A7D-2642-C9EA-C8C5-2C01F4AC3CF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155DBE6-FF1B-8A8D-D5AC-0E7B7C569E03}"/>
              </a:ext>
            </a:extLst>
          </p:cNvPr>
          <p:cNvSpPr>
            <a:spLocks noGrp="1"/>
          </p:cNvSpPr>
          <p:nvPr>
            <p:ph type="sldNum" sz="quarter" idx="12"/>
          </p:nvPr>
        </p:nvSpPr>
        <p:spPr/>
        <p:txBody>
          <a:bodyPr/>
          <a:lstStyle/>
          <a:p>
            <a:fld id="{4BA48BB2-A7BA-4961-912A-29F1D91613B4}" type="slidenum">
              <a:rPr lang="sv-SE" smtClean="0"/>
              <a:t>‹#›</a:t>
            </a:fld>
            <a:endParaRPr lang="sv-SE"/>
          </a:p>
        </p:txBody>
      </p:sp>
    </p:spTree>
    <p:extLst>
      <p:ext uri="{BB962C8B-B14F-4D97-AF65-F5344CB8AC3E}">
        <p14:creationId xmlns:p14="http://schemas.microsoft.com/office/powerpoint/2010/main" val="2996757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D80565-02FB-BEB9-EED9-D33FEE91B15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29C72DD-21DD-4892-CA1D-A5F54C45475E}"/>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FC7BC32-7400-2F64-FBAA-D434A6188818}"/>
              </a:ext>
            </a:extLst>
          </p:cNvPr>
          <p:cNvSpPr>
            <a:spLocks noGrp="1"/>
          </p:cNvSpPr>
          <p:nvPr>
            <p:ph type="dt" sz="half" idx="10"/>
          </p:nvPr>
        </p:nvSpPr>
        <p:spPr/>
        <p:txBody>
          <a:bodyPr/>
          <a:lstStyle/>
          <a:p>
            <a:fld id="{4D0581C4-6B31-425F-977E-84DCF92C503D}" type="datetimeFigureOut">
              <a:rPr lang="sv-SE" smtClean="0"/>
              <a:t>2026-03-03</a:t>
            </a:fld>
            <a:endParaRPr lang="sv-SE"/>
          </a:p>
        </p:txBody>
      </p:sp>
      <p:sp>
        <p:nvSpPr>
          <p:cNvPr id="5" name="Platshållare för sidfot 4">
            <a:extLst>
              <a:ext uri="{FF2B5EF4-FFF2-40B4-BE49-F238E27FC236}">
                <a16:creationId xmlns:a16="http://schemas.microsoft.com/office/drawing/2014/main" id="{24BE1AC6-7EBD-DC4A-3239-75B6BCEF8A0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8BB7F4E-793C-C016-71F2-A95CB8C59E83}"/>
              </a:ext>
            </a:extLst>
          </p:cNvPr>
          <p:cNvSpPr>
            <a:spLocks noGrp="1"/>
          </p:cNvSpPr>
          <p:nvPr>
            <p:ph type="sldNum" sz="quarter" idx="12"/>
          </p:nvPr>
        </p:nvSpPr>
        <p:spPr/>
        <p:txBody>
          <a:bodyPr/>
          <a:lstStyle/>
          <a:p>
            <a:fld id="{4BA48BB2-A7BA-4961-912A-29F1D91613B4}" type="slidenum">
              <a:rPr lang="sv-SE" smtClean="0"/>
              <a:t>‹#›</a:t>
            </a:fld>
            <a:endParaRPr lang="sv-SE"/>
          </a:p>
        </p:txBody>
      </p:sp>
    </p:spTree>
    <p:extLst>
      <p:ext uri="{BB962C8B-B14F-4D97-AF65-F5344CB8AC3E}">
        <p14:creationId xmlns:p14="http://schemas.microsoft.com/office/powerpoint/2010/main" val="3396609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9FD23C-CF1E-16B1-7094-26A8663973BD}"/>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F4B1C438-F21C-8001-1A50-A8B4E55C71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A795FE1-7CA8-2978-CD96-5F2D1D6984E2}"/>
              </a:ext>
            </a:extLst>
          </p:cNvPr>
          <p:cNvSpPr>
            <a:spLocks noGrp="1"/>
          </p:cNvSpPr>
          <p:nvPr>
            <p:ph type="dt" sz="half" idx="10"/>
          </p:nvPr>
        </p:nvSpPr>
        <p:spPr/>
        <p:txBody>
          <a:bodyPr/>
          <a:lstStyle/>
          <a:p>
            <a:fld id="{4D0581C4-6B31-425F-977E-84DCF92C503D}" type="datetimeFigureOut">
              <a:rPr lang="sv-SE" smtClean="0"/>
              <a:t>2026-03-03</a:t>
            </a:fld>
            <a:endParaRPr lang="sv-SE"/>
          </a:p>
        </p:txBody>
      </p:sp>
      <p:sp>
        <p:nvSpPr>
          <p:cNvPr id="5" name="Platshållare för sidfot 4">
            <a:extLst>
              <a:ext uri="{FF2B5EF4-FFF2-40B4-BE49-F238E27FC236}">
                <a16:creationId xmlns:a16="http://schemas.microsoft.com/office/drawing/2014/main" id="{611ED8DD-9947-AD2F-0CCA-6B0FDE552A7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02F6577-21DB-9CAF-9DC0-CE198E40293B}"/>
              </a:ext>
            </a:extLst>
          </p:cNvPr>
          <p:cNvSpPr>
            <a:spLocks noGrp="1"/>
          </p:cNvSpPr>
          <p:nvPr>
            <p:ph type="sldNum" sz="quarter" idx="12"/>
          </p:nvPr>
        </p:nvSpPr>
        <p:spPr/>
        <p:txBody>
          <a:bodyPr/>
          <a:lstStyle/>
          <a:p>
            <a:fld id="{4BA48BB2-A7BA-4961-912A-29F1D91613B4}" type="slidenum">
              <a:rPr lang="sv-SE" smtClean="0"/>
              <a:t>‹#›</a:t>
            </a:fld>
            <a:endParaRPr lang="sv-SE"/>
          </a:p>
        </p:txBody>
      </p:sp>
    </p:spTree>
    <p:extLst>
      <p:ext uri="{BB962C8B-B14F-4D97-AF65-F5344CB8AC3E}">
        <p14:creationId xmlns:p14="http://schemas.microsoft.com/office/powerpoint/2010/main" val="4063348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1EC66A-DEFA-1EE9-16CE-1C80C269674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7F1D28C-EB1E-0900-2D85-A4EDB7F5EA10}"/>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D2ABC7C-2605-CDD9-C26F-40EDCC9C4ACB}"/>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D445E22E-6497-11F4-233C-0816E5709412}"/>
              </a:ext>
            </a:extLst>
          </p:cNvPr>
          <p:cNvSpPr>
            <a:spLocks noGrp="1"/>
          </p:cNvSpPr>
          <p:nvPr>
            <p:ph type="dt" sz="half" idx="10"/>
          </p:nvPr>
        </p:nvSpPr>
        <p:spPr/>
        <p:txBody>
          <a:bodyPr/>
          <a:lstStyle/>
          <a:p>
            <a:fld id="{4D0581C4-6B31-425F-977E-84DCF92C503D}" type="datetimeFigureOut">
              <a:rPr lang="sv-SE" smtClean="0"/>
              <a:t>2026-03-03</a:t>
            </a:fld>
            <a:endParaRPr lang="sv-SE"/>
          </a:p>
        </p:txBody>
      </p:sp>
      <p:sp>
        <p:nvSpPr>
          <p:cNvPr id="6" name="Platshållare för sidfot 5">
            <a:extLst>
              <a:ext uri="{FF2B5EF4-FFF2-40B4-BE49-F238E27FC236}">
                <a16:creationId xmlns:a16="http://schemas.microsoft.com/office/drawing/2014/main" id="{59774CFD-01D1-BA91-FE91-5EF780D17E2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54F2F01-4006-EA4E-C437-F6D13A41E423}"/>
              </a:ext>
            </a:extLst>
          </p:cNvPr>
          <p:cNvSpPr>
            <a:spLocks noGrp="1"/>
          </p:cNvSpPr>
          <p:nvPr>
            <p:ph type="sldNum" sz="quarter" idx="12"/>
          </p:nvPr>
        </p:nvSpPr>
        <p:spPr/>
        <p:txBody>
          <a:bodyPr/>
          <a:lstStyle/>
          <a:p>
            <a:fld id="{4BA48BB2-A7BA-4961-912A-29F1D91613B4}" type="slidenum">
              <a:rPr lang="sv-SE" smtClean="0"/>
              <a:t>‹#›</a:t>
            </a:fld>
            <a:endParaRPr lang="sv-SE"/>
          </a:p>
        </p:txBody>
      </p:sp>
    </p:spTree>
    <p:extLst>
      <p:ext uri="{BB962C8B-B14F-4D97-AF65-F5344CB8AC3E}">
        <p14:creationId xmlns:p14="http://schemas.microsoft.com/office/powerpoint/2010/main" val="3071495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13B51E-B4D2-B3F7-6FDF-8103BF381327}"/>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043446D-D145-3B4A-6488-3039FC9496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CD1DFE55-91D9-D64B-EA8A-CFC496B5E569}"/>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95B23129-4670-9466-5310-4E5E2B145A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2900EE7B-DAFA-EE27-C903-1944423A71EC}"/>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B9E4E78B-1F91-7920-3396-C125DD894B7B}"/>
              </a:ext>
            </a:extLst>
          </p:cNvPr>
          <p:cNvSpPr>
            <a:spLocks noGrp="1"/>
          </p:cNvSpPr>
          <p:nvPr>
            <p:ph type="dt" sz="half" idx="10"/>
          </p:nvPr>
        </p:nvSpPr>
        <p:spPr/>
        <p:txBody>
          <a:bodyPr/>
          <a:lstStyle/>
          <a:p>
            <a:fld id="{4D0581C4-6B31-425F-977E-84DCF92C503D}" type="datetimeFigureOut">
              <a:rPr lang="sv-SE" smtClean="0"/>
              <a:t>2026-03-03</a:t>
            </a:fld>
            <a:endParaRPr lang="sv-SE"/>
          </a:p>
        </p:txBody>
      </p:sp>
      <p:sp>
        <p:nvSpPr>
          <p:cNvPr id="8" name="Platshållare för sidfot 7">
            <a:extLst>
              <a:ext uri="{FF2B5EF4-FFF2-40B4-BE49-F238E27FC236}">
                <a16:creationId xmlns:a16="http://schemas.microsoft.com/office/drawing/2014/main" id="{C2D256C3-3F3B-65EF-532C-9D785981356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F18111D-1C0F-3B0B-6F86-D3188F73F9A7}"/>
              </a:ext>
            </a:extLst>
          </p:cNvPr>
          <p:cNvSpPr>
            <a:spLocks noGrp="1"/>
          </p:cNvSpPr>
          <p:nvPr>
            <p:ph type="sldNum" sz="quarter" idx="12"/>
          </p:nvPr>
        </p:nvSpPr>
        <p:spPr/>
        <p:txBody>
          <a:bodyPr/>
          <a:lstStyle/>
          <a:p>
            <a:fld id="{4BA48BB2-A7BA-4961-912A-29F1D91613B4}" type="slidenum">
              <a:rPr lang="sv-SE" smtClean="0"/>
              <a:t>‹#›</a:t>
            </a:fld>
            <a:endParaRPr lang="sv-SE"/>
          </a:p>
        </p:txBody>
      </p:sp>
    </p:spTree>
    <p:extLst>
      <p:ext uri="{BB962C8B-B14F-4D97-AF65-F5344CB8AC3E}">
        <p14:creationId xmlns:p14="http://schemas.microsoft.com/office/powerpoint/2010/main" val="642096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4FD01B-16D1-0970-6A4E-4417A817FCD1}"/>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8AA1D9A-F87D-D486-1296-911DD55FA04C}"/>
              </a:ext>
            </a:extLst>
          </p:cNvPr>
          <p:cNvSpPr>
            <a:spLocks noGrp="1"/>
          </p:cNvSpPr>
          <p:nvPr>
            <p:ph type="dt" sz="half" idx="10"/>
          </p:nvPr>
        </p:nvSpPr>
        <p:spPr/>
        <p:txBody>
          <a:bodyPr/>
          <a:lstStyle/>
          <a:p>
            <a:fld id="{4D0581C4-6B31-425F-977E-84DCF92C503D}" type="datetimeFigureOut">
              <a:rPr lang="sv-SE" smtClean="0"/>
              <a:t>2026-03-03</a:t>
            </a:fld>
            <a:endParaRPr lang="sv-SE"/>
          </a:p>
        </p:txBody>
      </p:sp>
      <p:sp>
        <p:nvSpPr>
          <p:cNvPr id="4" name="Platshållare för sidfot 3">
            <a:extLst>
              <a:ext uri="{FF2B5EF4-FFF2-40B4-BE49-F238E27FC236}">
                <a16:creationId xmlns:a16="http://schemas.microsoft.com/office/drawing/2014/main" id="{6689306F-E317-FBC9-F37E-151A6EDC2A03}"/>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92FCF1F2-1606-2655-AB0A-B08D7076110E}"/>
              </a:ext>
            </a:extLst>
          </p:cNvPr>
          <p:cNvSpPr>
            <a:spLocks noGrp="1"/>
          </p:cNvSpPr>
          <p:nvPr>
            <p:ph type="sldNum" sz="quarter" idx="12"/>
          </p:nvPr>
        </p:nvSpPr>
        <p:spPr/>
        <p:txBody>
          <a:bodyPr/>
          <a:lstStyle/>
          <a:p>
            <a:fld id="{4BA48BB2-A7BA-4961-912A-29F1D91613B4}" type="slidenum">
              <a:rPr lang="sv-SE" smtClean="0"/>
              <a:t>‹#›</a:t>
            </a:fld>
            <a:endParaRPr lang="sv-SE"/>
          </a:p>
        </p:txBody>
      </p:sp>
    </p:spTree>
    <p:extLst>
      <p:ext uri="{BB962C8B-B14F-4D97-AF65-F5344CB8AC3E}">
        <p14:creationId xmlns:p14="http://schemas.microsoft.com/office/powerpoint/2010/main" val="1519380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2A9EC86-529D-4D05-A9C8-E89527CCA0DD}"/>
              </a:ext>
            </a:extLst>
          </p:cNvPr>
          <p:cNvSpPr>
            <a:spLocks noGrp="1"/>
          </p:cNvSpPr>
          <p:nvPr>
            <p:ph type="dt" sz="half" idx="10"/>
          </p:nvPr>
        </p:nvSpPr>
        <p:spPr/>
        <p:txBody>
          <a:bodyPr/>
          <a:lstStyle/>
          <a:p>
            <a:fld id="{4D0581C4-6B31-425F-977E-84DCF92C503D}" type="datetimeFigureOut">
              <a:rPr lang="sv-SE" smtClean="0"/>
              <a:t>2026-03-03</a:t>
            </a:fld>
            <a:endParaRPr lang="sv-SE"/>
          </a:p>
        </p:txBody>
      </p:sp>
      <p:sp>
        <p:nvSpPr>
          <p:cNvPr id="3" name="Platshållare för sidfot 2">
            <a:extLst>
              <a:ext uri="{FF2B5EF4-FFF2-40B4-BE49-F238E27FC236}">
                <a16:creationId xmlns:a16="http://schemas.microsoft.com/office/drawing/2014/main" id="{2D03D04C-2927-B350-0E0C-C634E39AADC0}"/>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1619C268-B898-12D5-3C18-AC5296873A09}"/>
              </a:ext>
            </a:extLst>
          </p:cNvPr>
          <p:cNvSpPr>
            <a:spLocks noGrp="1"/>
          </p:cNvSpPr>
          <p:nvPr>
            <p:ph type="sldNum" sz="quarter" idx="12"/>
          </p:nvPr>
        </p:nvSpPr>
        <p:spPr/>
        <p:txBody>
          <a:bodyPr/>
          <a:lstStyle/>
          <a:p>
            <a:fld id="{4BA48BB2-A7BA-4961-912A-29F1D91613B4}" type="slidenum">
              <a:rPr lang="sv-SE" smtClean="0"/>
              <a:t>‹#›</a:t>
            </a:fld>
            <a:endParaRPr lang="sv-SE"/>
          </a:p>
        </p:txBody>
      </p:sp>
    </p:spTree>
    <p:extLst>
      <p:ext uri="{BB962C8B-B14F-4D97-AF65-F5344CB8AC3E}">
        <p14:creationId xmlns:p14="http://schemas.microsoft.com/office/powerpoint/2010/main" val="494665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DCD54A-58F2-BDF8-5C2E-B3C8E703689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14D352D-E2D0-29E7-BAD8-1EAD76EC25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EC27E316-CC43-AADB-E43F-3F0F49BB6B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6DD32F65-B9C1-C81A-191B-1166F33FE090}"/>
              </a:ext>
            </a:extLst>
          </p:cNvPr>
          <p:cNvSpPr>
            <a:spLocks noGrp="1"/>
          </p:cNvSpPr>
          <p:nvPr>
            <p:ph type="dt" sz="half" idx="10"/>
          </p:nvPr>
        </p:nvSpPr>
        <p:spPr/>
        <p:txBody>
          <a:bodyPr/>
          <a:lstStyle/>
          <a:p>
            <a:fld id="{4D0581C4-6B31-425F-977E-84DCF92C503D}" type="datetimeFigureOut">
              <a:rPr lang="sv-SE" smtClean="0"/>
              <a:t>2026-03-03</a:t>
            </a:fld>
            <a:endParaRPr lang="sv-SE"/>
          </a:p>
        </p:txBody>
      </p:sp>
      <p:sp>
        <p:nvSpPr>
          <p:cNvPr id="6" name="Platshållare för sidfot 5">
            <a:extLst>
              <a:ext uri="{FF2B5EF4-FFF2-40B4-BE49-F238E27FC236}">
                <a16:creationId xmlns:a16="http://schemas.microsoft.com/office/drawing/2014/main" id="{D526A851-2176-5FE2-4047-FFEF95A798C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974D3A0-FAB5-6029-A951-F348867E11C7}"/>
              </a:ext>
            </a:extLst>
          </p:cNvPr>
          <p:cNvSpPr>
            <a:spLocks noGrp="1"/>
          </p:cNvSpPr>
          <p:nvPr>
            <p:ph type="sldNum" sz="quarter" idx="12"/>
          </p:nvPr>
        </p:nvSpPr>
        <p:spPr/>
        <p:txBody>
          <a:bodyPr/>
          <a:lstStyle/>
          <a:p>
            <a:fld id="{4BA48BB2-A7BA-4961-912A-29F1D91613B4}" type="slidenum">
              <a:rPr lang="sv-SE" smtClean="0"/>
              <a:t>‹#›</a:t>
            </a:fld>
            <a:endParaRPr lang="sv-SE"/>
          </a:p>
        </p:txBody>
      </p:sp>
    </p:spTree>
    <p:extLst>
      <p:ext uri="{BB962C8B-B14F-4D97-AF65-F5344CB8AC3E}">
        <p14:creationId xmlns:p14="http://schemas.microsoft.com/office/powerpoint/2010/main" val="4178246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D1993B-6320-63E2-25AF-20E870AA60E7}"/>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F309F1E2-F268-A253-1346-CC5FB3851E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D757F90C-5266-15FC-DED9-40675138AD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6F6908D6-638F-3D35-E256-DDB0883699B0}"/>
              </a:ext>
            </a:extLst>
          </p:cNvPr>
          <p:cNvSpPr>
            <a:spLocks noGrp="1"/>
          </p:cNvSpPr>
          <p:nvPr>
            <p:ph type="dt" sz="half" idx="10"/>
          </p:nvPr>
        </p:nvSpPr>
        <p:spPr/>
        <p:txBody>
          <a:bodyPr/>
          <a:lstStyle/>
          <a:p>
            <a:fld id="{4D0581C4-6B31-425F-977E-84DCF92C503D}" type="datetimeFigureOut">
              <a:rPr lang="sv-SE" smtClean="0"/>
              <a:t>2026-03-03</a:t>
            </a:fld>
            <a:endParaRPr lang="sv-SE"/>
          </a:p>
        </p:txBody>
      </p:sp>
      <p:sp>
        <p:nvSpPr>
          <p:cNvPr id="6" name="Platshållare för sidfot 5">
            <a:extLst>
              <a:ext uri="{FF2B5EF4-FFF2-40B4-BE49-F238E27FC236}">
                <a16:creationId xmlns:a16="http://schemas.microsoft.com/office/drawing/2014/main" id="{36CAD705-A46E-BC83-6BF8-55F3C4E0085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9EF678A-B267-CF56-B8AA-8B40D88B62C2}"/>
              </a:ext>
            </a:extLst>
          </p:cNvPr>
          <p:cNvSpPr>
            <a:spLocks noGrp="1"/>
          </p:cNvSpPr>
          <p:nvPr>
            <p:ph type="sldNum" sz="quarter" idx="12"/>
          </p:nvPr>
        </p:nvSpPr>
        <p:spPr/>
        <p:txBody>
          <a:bodyPr/>
          <a:lstStyle/>
          <a:p>
            <a:fld id="{4BA48BB2-A7BA-4961-912A-29F1D91613B4}" type="slidenum">
              <a:rPr lang="sv-SE" smtClean="0"/>
              <a:t>‹#›</a:t>
            </a:fld>
            <a:endParaRPr lang="sv-SE"/>
          </a:p>
        </p:txBody>
      </p:sp>
    </p:spTree>
    <p:extLst>
      <p:ext uri="{BB962C8B-B14F-4D97-AF65-F5344CB8AC3E}">
        <p14:creationId xmlns:p14="http://schemas.microsoft.com/office/powerpoint/2010/main" val="386321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527EF50-CA72-004D-6C18-53703CCED4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90FA850-9619-02F8-A930-5180EA01E7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6622B6A-D859-4D1F-24B0-15E67768B2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0581C4-6B31-425F-977E-84DCF92C503D}" type="datetimeFigureOut">
              <a:rPr lang="sv-SE" smtClean="0"/>
              <a:t>2026-03-03</a:t>
            </a:fld>
            <a:endParaRPr lang="sv-SE"/>
          </a:p>
        </p:txBody>
      </p:sp>
      <p:sp>
        <p:nvSpPr>
          <p:cNvPr id="5" name="Platshållare för sidfot 4">
            <a:extLst>
              <a:ext uri="{FF2B5EF4-FFF2-40B4-BE49-F238E27FC236}">
                <a16:creationId xmlns:a16="http://schemas.microsoft.com/office/drawing/2014/main" id="{CBD9D159-EDE1-FF53-67BB-F9B8E83577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416F5FEB-85F6-4373-1D10-AB7F07999D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BA48BB2-A7BA-4961-912A-29F1D91613B4}" type="slidenum">
              <a:rPr lang="sv-SE" smtClean="0"/>
              <a:t>‹#›</a:t>
            </a:fld>
            <a:endParaRPr lang="sv-SE"/>
          </a:p>
        </p:txBody>
      </p:sp>
    </p:spTree>
    <p:extLst>
      <p:ext uri="{BB962C8B-B14F-4D97-AF65-F5344CB8AC3E}">
        <p14:creationId xmlns:p14="http://schemas.microsoft.com/office/powerpoint/2010/main" val="355109344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Fatima">
            <a:extLst>
              <a:ext uri="{FF2B5EF4-FFF2-40B4-BE49-F238E27FC236}">
                <a16:creationId xmlns:a16="http://schemas.microsoft.com/office/drawing/2014/main" id="{BDDDFC2F-38BC-A5AC-7C21-7A9CA857FA0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69366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Fatima10">
            <a:extLst>
              <a:ext uri="{FF2B5EF4-FFF2-40B4-BE49-F238E27FC236}">
                <a16:creationId xmlns:a16="http://schemas.microsoft.com/office/drawing/2014/main" id="{2AD986D1-98C4-9D8A-B631-6ED41CA57669}"/>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13547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8A693-4CE7-2655-B1F8-369530A4E339}"/>
            </a:ext>
          </a:extLst>
        </p:cNvPr>
        <p:cNvGrpSpPr/>
        <p:nvPr/>
      </p:nvGrpSpPr>
      <p:grpSpPr>
        <a:xfrm>
          <a:off x="0" y="0"/>
          <a:ext cx="0" cy="0"/>
          <a:chOff x="0" y="0"/>
          <a:chExt cx="0" cy="0"/>
        </a:xfrm>
      </p:grpSpPr>
      <p:pic>
        <p:nvPicPr>
          <p:cNvPr id="3" name="Bildobjekt 2" descr="Klasskompisar_ppt_Fatima">
            <a:extLst>
              <a:ext uri="{FF2B5EF4-FFF2-40B4-BE49-F238E27FC236}">
                <a16:creationId xmlns:a16="http://schemas.microsoft.com/office/drawing/2014/main" id="{75BAFD3C-123D-A229-5035-B09A4996A9A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13850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Fatima2">
            <a:extLst>
              <a:ext uri="{FF2B5EF4-FFF2-40B4-BE49-F238E27FC236}">
                <a16:creationId xmlns:a16="http://schemas.microsoft.com/office/drawing/2014/main" id="{9806B3BD-BE03-2B41-283B-D606099084C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77108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Fatima3">
            <a:extLst>
              <a:ext uri="{FF2B5EF4-FFF2-40B4-BE49-F238E27FC236}">
                <a16:creationId xmlns:a16="http://schemas.microsoft.com/office/drawing/2014/main" id="{602A972E-973D-B050-31DB-B0AB4AB1E8FD}"/>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85556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Fatima4">
            <a:extLst>
              <a:ext uri="{FF2B5EF4-FFF2-40B4-BE49-F238E27FC236}">
                <a16:creationId xmlns:a16="http://schemas.microsoft.com/office/drawing/2014/main" id="{81155BCF-90CC-7095-6CAA-27C12BF6A3A9}"/>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26662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Fatima5">
            <a:extLst>
              <a:ext uri="{FF2B5EF4-FFF2-40B4-BE49-F238E27FC236}">
                <a16:creationId xmlns:a16="http://schemas.microsoft.com/office/drawing/2014/main" id="{3B2700E3-E6A1-4E78-39ED-320744F2F9B3}"/>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52578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Fatima6">
            <a:extLst>
              <a:ext uri="{FF2B5EF4-FFF2-40B4-BE49-F238E27FC236}">
                <a16:creationId xmlns:a16="http://schemas.microsoft.com/office/drawing/2014/main" id="{515940DE-B1DB-477B-1446-57A71656F689}"/>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70415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Fatima7">
            <a:extLst>
              <a:ext uri="{FF2B5EF4-FFF2-40B4-BE49-F238E27FC236}">
                <a16:creationId xmlns:a16="http://schemas.microsoft.com/office/drawing/2014/main" id="{1AE661D0-4083-CEE6-6372-47D886F03E32}"/>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24778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Fatima8">
            <a:extLst>
              <a:ext uri="{FF2B5EF4-FFF2-40B4-BE49-F238E27FC236}">
                <a16:creationId xmlns:a16="http://schemas.microsoft.com/office/drawing/2014/main" id="{54F84996-7118-2274-0FC1-47D9F7713A40}"/>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52855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Fatima9">
            <a:extLst>
              <a:ext uri="{FF2B5EF4-FFF2-40B4-BE49-F238E27FC236}">
                <a16:creationId xmlns:a16="http://schemas.microsoft.com/office/drawing/2014/main" id="{89F4F14D-049E-7BA3-7440-EBAB39DF5090}"/>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0229266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TotalTime>
  <Words>360</Words>
  <Application>Microsoft Office PowerPoint</Application>
  <PresentationFormat>Bredbild</PresentationFormat>
  <Paragraphs>20</Paragraphs>
  <Slides>11</Slides>
  <Notes>8</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11</vt:i4>
      </vt:variant>
    </vt:vector>
  </HeadingPairs>
  <TitlesOfParts>
    <vt:vector size="15" baseType="lpstr">
      <vt:lpstr>Aptos</vt:lpstr>
      <vt:lpstr>Aptos Display</vt:lpstr>
      <vt:lpstr>Arial</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Pontus Landström</dc:creator>
  <cp:lastModifiedBy>Mona r Örjes</cp:lastModifiedBy>
  <cp:revision>1</cp:revision>
  <dcterms:created xsi:type="dcterms:W3CDTF">2026-02-13T13:24:23Z</dcterms:created>
  <dcterms:modified xsi:type="dcterms:W3CDTF">2026-03-03T21:35:17Z</dcterms:modified>
</cp:coreProperties>
</file>