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9" r:id="rId8"/>
    <p:sldId id="270" r:id="rId9"/>
    <p:sldId id="271" r:id="rId10"/>
    <p:sldId id="272" r:id="rId11"/>
  </p:sldIdLst>
  <p:sldSz cx="12192000" cy="6858000"/>
  <p:notesSz cx="6858000" cy="9144000"/>
  <p:photoAlbum/>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DED503-7E6D-44BB-BBD1-E56A96CFF5DE}" v="7" dt="2026-03-03T21:13:15.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47" autoAdjust="0"/>
  </p:normalViewPr>
  <p:slideViewPr>
    <p:cSldViewPr snapToGrid="0">
      <p:cViewPr varScale="1">
        <p:scale>
          <a:sx n="95" d="100"/>
          <a:sy n="95" d="100"/>
        </p:scale>
        <p:origin x="11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a Örjes" userId="e2e0c713df9f90ea" providerId="LiveId" clId="{A871AA05-9DC8-44E5-B440-A4E0B4EA1A7A}"/>
    <pc:docChg chg="undo custSel modSld">
      <pc:chgData name="Mona Örjes" userId="e2e0c713df9f90ea" providerId="LiveId" clId="{A871AA05-9DC8-44E5-B440-A4E0B4EA1A7A}" dt="2026-03-03T21:12:52.936" v="1" actId="22"/>
      <pc:docMkLst>
        <pc:docMk/>
      </pc:docMkLst>
      <pc:sldChg chg="addSp delSp mod">
        <pc:chgData name="Mona Örjes" userId="e2e0c713df9f90ea" providerId="LiveId" clId="{A871AA05-9DC8-44E5-B440-A4E0B4EA1A7A}" dt="2026-03-03T21:12:52.936" v="1" actId="22"/>
        <pc:sldMkLst>
          <pc:docMk/>
          <pc:sldMk cId="3325779654" sldId="270"/>
        </pc:sldMkLst>
        <pc:spChg chg="add del">
          <ac:chgData name="Mona Örjes" userId="e2e0c713df9f90ea" providerId="LiveId" clId="{A871AA05-9DC8-44E5-B440-A4E0B4EA1A7A}" dt="2026-03-03T21:12:52.936" v="1" actId="22"/>
          <ac:spMkLst>
            <pc:docMk/>
            <pc:sldMk cId="3325779654" sldId="270"/>
            <ac:spMk id="4" creationId="{9118584C-D915-6FE4-76D6-B0968B4A7E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C8BF5-5C05-4B21-BEFC-6EDC613799C3}" type="datetimeFigureOut">
              <a:rPr lang="sv-SE" smtClean="0"/>
              <a:t>2026-03-03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B5822-4389-43CB-8934-93F64C37BEE4}" type="slidenum">
              <a:rPr lang="sv-SE" smtClean="0"/>
              <a:t>‹#›</a:t>
            </a:fld>
            <a:endParaRPr lang="sv-SE"/>
          </a:p>
        </p:txBody>
      </p:sp>
    </p:spTree>
    <p:extLst>
      <p:ext uri="{BB962C8B-B14F-4D97-AF65-F5344CB8AC3E}">
        <p14:creationId xmlns:p14="http://schemas.microsoft.com/office/powerpoint/2010/main" val="382055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Berätta: Emil och Wille har varit vänner i evigheters evighet, och har ofta skämtat om sportidioter. Men plötsligt visar det sig att Wille är riktigt bra på fotboll. Betona att det inte finns något rätt eller fel svar.</a:t>
            </a:r>
          </a:p>
          <a:p>
            <a:pPr lvl="0"/>
            <a:r>
              <a:rPr lang="sv-SE" sz="1200" kern="1200" dirty="0">
                <a:solidFill>
                  <a:schemeClr val="tx1"/>
                </a:solidFill>
                <a:effectLst/>
                <a:latin typeface="+mn-lt"/>
                <a:ea typeface="+mn-ea"/>
                <a:cs typeface="+mn-cs"/>
              </a:rPr>
              <a:t>Låt var och en fundera tyst enskilt i cirka en minut.</a:t>
            </a:r>
          </a:p>
          <a:p>
            <a:pPr lvl="0"/>
            <a:r>
              <a:rPr lang="sv-SE" sz="1200" kern="1200" dirty="0">
                <a:solidFill>
                  <a:schemeClr val="tx1"/>
                </a:solidFill>
                <a:effectLst/>
                <a:latin typeface="+mn-lt"/>
                <a:ea typeface="+mn-ea"/>
                <a:cs typeface="+mn-cs"/>
              </a:rPr>
              <a:t>Be barnen fundera tillsammans med den som sitter bredvid i någon minut.</a:t>
            </a:r>
          </a:p>
          <a:p>
            <a:pPr lvl="0"/>
            <a:r>
              <a:rPr lang="sv-SE" sz="1200" kern="1200" dirty="0">
                <a:solidFill>
                  <a:schemeClr val="tx1"/>
                </a:solidFill>
                <a:effectLst/>
                <a:latin typeface="+mn-lt"/>
                <a:ea typeface="+mn-ea"/>
                <a:cs typeface="+mn-cs"/>
              </a:rPr>
              <a:t>Lyft frågan i hela gruppen.</a:t>
            </a:r>
          </a:p>
          <a:p>
            <a:r>
              <a:rPr lang="sv-SE" sz="1200" kern="1200" dirty="0">
                <a:solidFill>
                  <a:schemeClr val="tx1"/>
                </a:solidFill>
                <a:effectLst/>
                <a:latin typeface="+mn-lt"/>
                <a:ea typeface="+mn-ea"/>
                <a:cs typeface="+mn-cs"/>
              </a:rPr>
              <a:t>Syftet med övningen är att få alla att reflektera och att skapa trygghet i diskussioner.</a:t>
            </a:r>
          </a:p>
          <a:p>
            <a:endParaRPr lang="sv-SE" dirty="0"/>
          </a:p>
        </p:txBody>
      </p:sp>
      <p:sp>
        <p:nvSpPr>
          <p:cNvPr id="4" name="Platshållare för bildnummer 3"/>
          <p:cNvSpPr>
            <a:spLocks noGrp="1"/>
          </p:cNvSpPr>
          <p:nvPr>
            <p:ph type="sldNum" sz="quarter" idx="5"/>
          </p:nvPr>
        </p:nvSpPr>
        <p:spPr/>
        <p:txBody>
          <a:bodyPr/>
          <a:lstStyle/>
          <a:p>
            <a:fld id="{41EB5822-4389-43CB-8934-93F64C37BEE4}" type="slidenum">
              <a:rPr lang="sv-SE" smtClean="0"/>
              <a:t>3</a:t>
            </a:fld>
            <a:endParaRPr lang="sv-SE"/>
          </a:p>
        </p:txBody>
      </p:sp>
    </p:spTree>
    <p:extLst>
      <p:ext uri="{BB962C8B-B14F-4D97-AF65-F5344CB8AC3E}">
        <p14:creationId xmlns:p14="http://schemas.microsoft.com/office/powerpoint/2010/main" val="362166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Förbered genom att skriva ut lappar med olika uppmaningar. Se handledningen för Emil!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Tips! Det är okej att det blir högljutt, så länge det bidrar till ett tillåtande och upplyftande klimat.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Syfte: Våga agera. Släppa loss. Få en positiv stämning i gruppen. Bjuda på sig själv.</a:t>
            </a:r>
          </a:p>
          <a:p>
            <a:endParaRPr lang="sv-SE" dirty="0"/>
          </a:p>
        </p:txBody>
      </p:sp>
      <p:sp>
        <p:nvSpPr>
          <p:cNvPr id="4" name="Platshållare för bildnummer 3"/>
          <p:cNvSpPr>
            <a:spLocks noGrp="1"/>
          </p:cNvSpPr>
          <p:nvPr>
            <p:ph type="sldNum" sz="quarter" idx="5"/>
          </p:nvPr>
        </p:nvSpPr>
        <p:spPr/>
        <p:txBody>
          <a:bodyPr/>
          <a:lstStyle/>
          <a:p>
            <a:fld id="{41EB5822-4389-43CB-8934-93F64C37BEE4}" type="slidenum">
              <a:rPr lang="sv-SE" smtClean="0"/>
              <a:t>4</a:t>
            </a:fld>
            <a:endParaRPr lang="sv-SE"/>
          </a:p>
        </p:txBody>
      </p:sp>
    </p:spTree>
    <p:extLst>
      <p:ext uri="{BB962C8B-B14F-4D97-AF65-F5344CB8AC3E}">
        <p14:creationId xmlns:p14="http://schemas.microsoft.com/office/powerpoint/2010/main" val="1394473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Fråga gruppen: Hur kan man reda ut en konflikt med en vän? Skriv gärna upp de olika strategierna och förslagen på tavla eller blädderblock.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I handledningen för övningen Helgrupp Emil finns ytterligare en rad frågeställningar ni kan samtala om. </a:t>
            </a:r>
          </a:p>
          <a:p>
            <a:endParaRPr lang="sv-SE" dirty="0"/>
          </a:p>
        </p:txBody>
      </p:sp>
      <p:sp>
        <p:nvSpPr>
          <p:cNvPr id="4" name="Platshållare för bildnummer 3"/>
          <p:cNvSpPr>
            <a:spLocks noGrp="1"/>
          </p:cNvSpPr>
          <p:nvPr>
            <p:ph type="sldNum" sz="quarter" idx="5"/>
          </p:nvPr>
        </p:nvSpPr>
        <p:spPr/>
        <p:txBody>
          <a:bodyPr/>
          <a:lstStyle/>
          <a:p>
            <a:fld id="{41EB5822-4389-43CB-8934-93F64C37BEE4}" type="slidenum">
              <a:rPr lang="sv-SE" smtClean="0"/>
              <a:t>5</a:t>
            </a:fld>
            <a:endParaRPr lang="sv-SE"/>
          </a:p>
        </p:txBody>
      </p:sp>
    </p:spTree>
    <p:extLst>
      <p:ext uri="{BB962C8B-B14F-4D97-AF65-F5344CB8AC3E}">
        <p14:creationId xmlns:p14="http://schemas.microsoft.com/office/powerpoint/2010/main" val="1911670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Samtala om listan. Vad stämmer, vad stämmer inte?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Tid tillsammans – att träffas relativt ofta/regelbundet.</a:t>
            </a:r>
          </a:p>
          <a:p>
            <a:r>
              <a:rPr lang="sv-SE" sz="1200" kern="1200" dirty="0">
                <a:solidFill>
                  <a:schemeClr val="tx1"/>
                </a:solidFill>
                <a:effectLst/>
                <a:latin typeface="+mn-lt"/>
                <a:ea typeface="+mn-ea"/>
                <a:cs typeface="+mn-cs"/>
              </a:rPr>
              <a:t>Positivitet – att mötena ger glädje, energi och inspiration.</a:t>
            </a:r>
          </a:p>
          <a:p>
            <a:r>
              <a:rPr lang="sv-SE" sz="1200" kern="1200" dirty="0">
                <a:solidFill>
                  <a:schemeClr val="tx1"/>
                </a:solidFill>
                <a:effectLst/>
                <a:latin typeface="+mn-lt"/>
                <a:ea typeface="+mn-ea"/>
                <a:cs typeface="+mn-cs"/>
              </a:rPr>
              <a:t>Ömsesidighet – att det finns balans mellan givande och tagande</a:t>
            </a:r>
          </a:p>
          <a:p>
            <a:r>
              <a:rPr lang="sv-SE" sz="1200" kern="1200" dirty="0">
                <a:solidFill>
                  <a:schemeClr val="tx1"/>
                </a:solidFill>
                <a:effectLst/>
                <a:latin typeface="+mn-lt"/>
                <a:ea typeface="+mn-ea"/>
                <a:cs typeface="+mn-cs"/>
              </a:rPr>
              <a:t>över tid. Att båda parter investerar ungefär lika mycket i relationen.</a:t>
            </a:r>
          </a:p>
          <a:p>
            <a:r>
              <a:rPr lang="sv-SE" sz="1200" kern="1200" dirty="0">
                <a:solidFill>
                  <a:schemeClr val="tx1"/>
                </a:solidFill>
                <a:effectLst/>
                <a:latin typeface="+mn-lt"/>
                <a:ea typeface="+mn-ea"/>
                <a:cs typeface="+mn-cs"/>
              </a:rPr>
              <a:t>Likhet – att man har liknande värderingar, intressen och livsstil. Det</a:t>
            </a:r>
          </a:p>
          <a:p>
            <a:r>
              <a:rPr lang="sv-SE" sz="1200" kern="1200" dirty="0">
                <a:solidFill>
                  <a:schemeClr val="tx1"/>
                </a:solidFill>
                <a:effectLst/>
                <a:latin typeface="+mn-lt"/>
                <a:ea typeface="+mn-ea"/>
                <a:cs typeface="+mn-cs"/>
              </a:rPr>
              <a:t>gör det lättare att förstå varandra och göra roliga saker tillsammans.</a:t>
            </a:r>
          </a:p>
          <a:p>
            <a:r>
              <a:rPr lang="sv-SE" sz="1200" kern="1200" dirty="0">
                <a:solidFill>
                  <a:schemeClr val="tx1"/>
                </a:solidFill>
                <a:effectLst/>
                <a:latin typeface="+mn-lt"/>
                <a:ea typeface="+mn-ea"/>
                <a:cs typeface="+mn-cs"/>
              </a:rPr>
              <a:t>Lojalitet – att man kan lita på att vänner finns där och vill en väl.</a:t>
            </a:r>
          </a:p>
          <a:p>
            <a:endParaRPr lang="sv-SE" dirty="0"/>
          </a:p>
        </p:txBody>
      </p:sp>
      <p:sp>
        <p:nvSpPr>
          <p:cNvPr id="4" name="Platshållare för bildnummer 3"/>
          <p:cNvSpPr>
            <a:spLocks noGrp="1"/>
          </p:cNvSpPr>
          <p:nvPr>
            <p:ph type="sldNum" sz="quarter" idx="5"/>
          </p:nvPr>
        </p:nvSpPr>
        <p:spPr/>
        <p:txBody>
          <a:bodyPr/>
          <a:lstStyle/>
          <a:p>
            <a:fld id="{41EB5822-4389-43CB-8934-93F64C37BEE4}" type="slidenum">
              <a:rPr lang="sv-SE" smtClean="0"/>
              <a:t>6</a:t>
            </a:fld>
            <a:endParaRPr lang="sv-SE"/>
          </a:p>
        </p:txBody>
      </p:sp>
    </p:spTree>
    <p:extLst>
      <p:ext uri="{BB962C8B-B14F-4D97-AF65-F5344CB8AC3E}">
        <p14:creationId xmlns:p14="http://schemas.microsoft.com/office/powerpoint/2010/main" val="708343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Dela upp barnen i mindre grupper om tre till fyra i varje. Hälften av grupperna ska sätta sig in i Emils situation och hälften i Willes. Det är okej att inte hinna svara på alla frågor. Betona att det inte finns något rätt eller fel svar. Efter en stund i smågrupperna, samtala tillsammans i helgrupp.</a:t>
            </a:r>
          </a:p>
          <a:p>
            <a:endParaRPr lang="sv-SE" dirty="0"/>
          </a:p>
        </p:txBody>
      </p:sp>
      <p:sp>
        <p:nvSpPr>
          <p:cNvPr id="4" name="Platshållare för bildnummer 3"/>
          <p:cNvSpPr>
            <a:spLocks noGrp="1"/>
          </p:cNvSpPr>
          <p:nvPr>
            <p:ph type="sldNum" sz="quarter" idx="5"/>
          </p:nvPr>
        </p:nvSpPr>
        <p:spPr/>
        <p:txBody>
          <a:bodyPr/>
          <a:lstStyle/>
          <a:p>
            <a:fld id="{41EB5822-4389-43CB-8934-93F64C37BEE4}" type="slidenum">
              <a:rPr lang="sv-SE" smtClean="0"/>
              <a:t>7</a:t>
            </a:fld>
            <a:endParaRPr lang="sv-SE"/>
          </a:p>
        </p:txBody>
      </p:sp>
    </p:spTree>
    <p:extLst>
      <p:ext uri="{BB962C8B-B14F-4D97-AF65-F5344CB8AC3E}">
        <p14:creationId xmlns:p14="http://schemas.microsoft.com/office/powerpoint/2010/main" val="1301285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Läs om hur man genomför en fyra hörn-övning i Emils Introduktion &amp; övningar. En generell introduktion till att jobba med värderingsövningar finns i Presentation &amp; vägledning.</a:t>
            </a:r>
          </a:p>
          <a:p>
            <a:endParaRPr lang="sv-SE" dirty="0"/>
          </a:p>
        </p:txBody>
      </p:sp>
      <p:sp>
        <p:nvSpPr>
          <p:cNvPr id="4" name="Platshållare för bildnummer 3"/>
          <p:cNvSpPr>
            <a:spLocks noGrp="1"/>
          </p:cNvSpPr>
          <p:nvPr>
            <p:ph type="sldNum" sz="quarter" idx="5"/>
          </p:nvPr>
        </p:nvSpPr>
        <p:spPr/>
        <p:txBody>
          <a:bodyPr/>
          <a:lstStyle/>
          <a:p>
            <a:fld id="{41EB5822-4389-43CB-8934-93F64C37BEE4}" type="slidenum">
              <a:rPr lang="sv-SE" smtClean="0"/>
              <a:t>8</a:t>
            </a:fld>
            <a:endParaRPr lang="sv-SE"/>
          </a:p>
        </p:txBody>
      </p:sp>
    </p:spTree>
    <p:extLst>
      <p:ext uri="{BB962C8B-B14F-4D97-AF65-F5344CB8AC3E}">
        <p14:creationId xmlns:p14="http://schemas.microsoft.com/office/powerpoint/2010/main" val="136510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Betona att arbetet med arbetsbladet sker enskilt och att eleverna inte redovisar svaren för någon annan än ledaren/läraren. </a:t>
            </a:r>
            <a:r>
              <a:rPr lang="sv-SE" sz="1200" kern="1200">
                <a:solidFill>
                  <a:schemeClr val="tx1"/>
                </a:solidFill>
                <a:effectLst/>
                <a:latin typeface="+mn-lt"/>
                <a:ea typeface="+mn-ea"/>
                <a:cs typeface="+mn-cs"/>
              </a:rPr>
              <a:t>Samla in arbetsbladen när passet är slut och ta dig tid att läsa dessa innan dagen är slut för att inte riskera att missa något viktigt budskap som barnen har velat dela med dig.</a:t>
            </a:r>
          </a:p>
          <a:p>
            <a:endParaRPr lang="sv-SE"/>
          </a:p>
        </p:txBody>
      </p:sp>
      <p:sp>
        <p:nvSpPr>
          <p:cNvPr id="4" name="Platshållare för bildnummer 3"/>
          <p:cNvSpPr>
            <a:spLocks noGrp="1"/>
          </p:cNvSpPr>
          <p:nvPr>
            <p:ph type="sldNum" sz="quarter" idx="5"/>
          </p:nvPr>
        </p:nvSpPr>
        <p:spPr/>
        <p:txBody>
          <a:bodyPr/>
          <a:lstStyle/>
          <a:p>
            <a:fld id="{41EB5822-4389-43CB-8934-93F64C37BEE4}" type="slidenum">
              <a:rPr lang="sv-SE" smtClean="0"/>
              <a:t>9</a:t>
            </a:fld>
            <a:endParaRPr lang="sv-SE"/>
          </a:p>
        </p:txBody>
      </p:sp>
    </p:spTree>
    <p:extLst>
      <p:ext uri="{BB962C8B-B14F-4D97-AF65-F5344CB8AC3E}">
        <p14:creationId xmlns:p14="http://schemas.microsoft.com/office/powerpoint/2010/main" val="2656627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EBC0E8-9C89-5878-9549-7A986E7EB3E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4328B35-E80D-309F-CDA7-EA023D0E5E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510466C-0561-3391-0C0B-556612BB115F}"/>
              </a:ext>
            </a:extLst>
          </p:cNvPr>
          <p:cNvSpPr>
            <a:spLocks noGrp="1"/>
          </p:cNvSpPr>
          <p:nvPr>
            <p:ph type="dt" sz="half" idx="10"/>
          </p:nvPr>
        </p:nvSpPr>
        <p:spPr/>
        <p:txBody>
          <a:bodyPr/>
          <a:lstStyle/>
          <a:p>
            <a:fld id="{9C5C3952-9063-49FE-AFA9-EE1AE7A66BD4}" type="datetimeFigureOut">
              <a:rPr lang="sv-SE" smtClean="0"/>
              <a:t>2026-03-03</a:t>
            </a:fld>
            <a:endParaRPr lang="sv-SE"/>
          </a:p>
        </p:txBody>
      </p:sp>
      <p:sp>
        <p:nvSpPr>
          <p:cNvPr id="5" name="Platshållare för sidfot 4">
            <a:extLst>
              <a:ext uri="{FF2B5EF4-FFF2-40B4-BE49-F238E27FC236}">
                <a16:creationId xmlns:a16="http://schemas.microsoft.com/office/drawing/2014/main" id="{2AFEBD15-C2DF-E27B-B6F6-8454BF2B8EE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1A55E40-E172-C31C-4F2E-B5958C5E1E9C}"/>
              </a:ext>
            </a:extLst>
          </p:cNvPr>
          <p:cNvSpPr>
            <a:spLocks noGrp="1"/>
          </p:cNvSpPr>
          <p:nvPr>
            <p:ph type="sldNum" sz="quarter" idx="12"/>
          </p:nvPr>
        </p:nvSpPr>
        <p:spPr/>
        <p:txBody>
          <a:bodyPr/>
          <a:lstStyle/>
          <a:p>
            <a:fld id="{B6303CAF-1391-4BD3-BC5F-1F3CEAEF593E}" type="slidenum">
              <a:rPr lang="sv-SE" smtClean="0"/>
              <a:t>‹#›</a:t>
            </a:fld>
            <a:endParaRPr lang="sv-SE"/>
          </a:p>
        </p:txBody>
      </p:sp>
    </p:spTree>
    <p:extLst>
      <p:ext uri="{BB962C8B-B14F-4D97-AF65-F5344CB8AC3E}">
        <p14:creationId xmlns:p14="http://schemas.microsoft.com/office/powerpoint/2010/main" val="3286180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4A9FC9-2020-AA75-CD4F-EFB12E42179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DD515CA-609E-F979-8893-1786E96ED52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F76425B-C81D-747E-8DAB-8AB46B5B99C5}"/>
              </a:ext>
            </a:extLst>
          </p:cNvPr>
          <p:cNvSpPr>
            <a:spLocks noGrp="1"/>
          </p:cNvSpPr>
          <p:nvPr>
            <p:ph type="dt" sz="half" idx="10"/>
          </p:nvPr>
        </p:nvSpPr>
        <p:spPr/>
        <p:txBody>
          <a:bodyPr/>
          <a:lstStyle/>
          <a:p>
            <a:fld id="{9C5C3952-9063-49FE-AFA9-EE1AE7A66BD4}" type="datetimeFigureOut">
              <a:rPr lang="sv-SE" smtClean="0"/>
              <a:t>2026-03-03</a:t>
            </a:fld>
            <a:endParaRPr lang="sv-SE"/>
          </a:p>
        </p:txBody>
      </p:sp>
      <p:sp>
        <p:nvSpPr>
          <p:cNvPr id="5" name="Platshållare för sidfot 4">
            <a:extLst>
              <a:ext uri="{FF2B5EF4-FFF2-40B4-BE49-F238E27FC236}">
                <a16:creationId xmlns:a16="http://schemas.microsoft.com/office/drawing/2014/main" id="{07D13FB2-BA03-B0BC-5746-4558DAE6DCC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A3AA475-F5BC-8B5C-D287-2BD732CE49BD}"/>
              </a:ext>
            </a:extLst>
          </p:cNvPr>
          <p:cNvSpPr>
            <a:spLocks noGrp="1"/>
          </p:cNvSpPr>
          <p:nvPr>
            <p:ph type="sldNum" sz="quarter" idx="12"/>
          </p:nvPr>
        </p:nvSpPr>
        <p:spPr/>
        <p:txBody>
          <a:bodyPr/>
          <a:lstStyle/>
          <a:p>
            <a:fld id="{B6303CAF-1391-4BD3-BC5F-1F3CEAEF593E}" type="slidenum">
              <a:rPr lang="sv-SE" smtClean="0"/>
              <a:t>‹#›</a:t>
            </a:fld>
            <a:endParaRPr lang="sv-SE"/>
          </a:p>
        </p:txBody>
      </p:sp>
    </p:spTree>
    <p:extLst>
      <p:ext uri="{BB962C8B-B14F-4D97-AF65-F5344CB8AC3E}">
        <p14:creationId xmlns:p14="http://schemas.microsoft.com/office/powerpoint/2010/main" val="418586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8110D75-7FFF-5B70-93A2-872C4779FC3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CAAECAA-B7C1-BC16-9998-F2676EC2211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F9E6785-E11A-2D21-08C0-1D3A6B334ED9}"/>
              </a:ext>
            </a:extLst>
          </p:cNvPr>
          <p:cNvSpPr>
            <a:spLocks noGrp="1"/>
          </p:cNvSpPr>
          <p:nvPr>
            <p:ph type="dt" sz="half" idx="10"/>
          </p:nvPr>
        </p:nvSpPr>
        <p:spPr/>
        <p:txBody>
          <a:bodyPr/>
          <a:lstStyle/>
          <a:p>
            <a:fld id="{9C5C3952-9063-49FE-AFA9-EE1AE7A66BD4}" type="datetimeFigureOut">
              <a:rPr lang="sv-SE" smtClean="0"/>
              <a:t>2026-03-03</a:t>
            </a:fld>
            <a:endParaRPr lang="sv-SE"/>
          </a:p>
        </p:txBody>
      </p:sp>
      <p:sp>
        <p:nvSpPr>
          <p:cNvPr id="5" name="Platshållare för sidfot 4">
            <a:extLst>
              <a:ext uri="{FF2B5EF4-FFF2-40B4-BE49-F238E27FC236}">
                <a16:creationId xmlns:a16="http://schemas.microsoft.com/office/drawing/2014/main" id="{BCC5EED0-D947-F129-F284-68526D1773F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CFE4617-32F3-A02D-71A3-716DA7A62360}"/>
              </a:ext>
            </a:extLst>
          </p:cNvPr>
          <p:cNvSpPr>
            <a:spLocks noGrp="1"/>
          </p:cNvSpPr>
          <p:nvPr>
            <p:ph type="sldNum" sz="quarter" idx="12"/>
          </p:nvPr>
        </p:nvSpPr>
        <p:spPr/>
        <p:txBody>
          <a:bodyPr/>
          <a:lstStyle/>
          <a:p>
            <a:fld id="{B6303CAF-1391-4BD3-BC5F-1F3CEAEF593E}" type="slidenum">
              <a:rPr lang="sv-SE" smtClean="0"/>
              <a:t>‹#›</a:t>
            </a:fld>
            <a:endParaRPr lang="sv-SE"/>
          </a:p>
        </p:txBody>
      </p:sp>
    </p:spTree>
    <p:extLst>
      <p:ext uri="{BB962C8B-B14F-4D97-AF65-F5344CB8AC3E}">
        <p14:creationId xmlns:p14="http://schemas.microsoft.com/office/powerpoint/2010/main" val="132634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05E194-35B4-8895-D0EA-352B7F2E988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EB5EFA5-EB73-A1D9-5A9B-4976448AB8F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BA19365-BA1A-07D7-F074-383C057918F0}"/>
              </a:ext>
            </a:extLst>
          </p:cNvPr>
          <p:cNvSpPr>
            <a:spLocks noGrp="1"/>
          </p:cNvSpPr>
          <p:nvPr>
            <p:ph type="dt" sz="half" idx="10"/>
          </p:nvPr>
        </p:nvSpPr>
        <p:spPr/>
        <p:txBody>
          <a:bodyPr/>
          <a:lstStyle/>
          <a:p>
            <a:fld id="{9C5C3952-9063-49FE-AFA9-EE1AE7A66BD4}" type="datetimeFigureOut">
              <a:rPr lang="sv-SE" smtClean="0"/>
              <a:t>2026-03-03</a:t>
            </a:fld>
            <a:endParaRPr lang="sv-SE"/>
          </a:p>
        </p:txBody>
      </p:sp>
      <p:sp>
        <p:nvSpPr>
          <p:cNvPr id="5" name="Platshållare för sidfot 4">
            <a:extLst>
              <a:ext uri="{FF2B5EF4-FFF2-40B4-BE49-F238E27FC236}">
                <a16:creationId xmlns:a16="http://schemas.microsoft.com/office/drawing/2014/main" id="{57B98B38-9D5B-DF4B-D3EB-76338DF21BE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405A404-36F4-3A81-1F16-BC17E2500174}"/>
              </a:ext>
            </a:extLst>
          </p:cNvPr>
          <p:cNvSpPr>
            <a:spLocks noGrp="1"/>
          </p:cNvSpPr>
          <p:nvPr>
            <p:ph type="sldNum" sz="quarter" idx="12"/>
          </p:nvPr>
        </p:nvSpPr>
        <p:spPr/>
        <p:txBody>
          <a:bodyPr/>
          <a:lstStyle/>
          <a:p>
            <a:fld id="{B6303CAF-1391-4BD3-BC5F-1F3CEAEF593E}" type="slidenum">
              <a:rPr lang="sv-SE" smtClean="0"/>
              <a:t>‹#›</a:t>
            </a:fld>
            <a:endParaRPr lang="sv-SE"/>
          </a:p>
        </p:txBody>
      </p:sp>
    </p:spTree>
    <p:extLst>
      <p:ext uri="{BB962C8B-B14F-4D97-AF65-F5344CB8AC3E}">
        <p14:creationId xmlns:p14="http://schemas.microsoft.com/office/powerpoint/2010/main" val="300188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2E798C-1435-1CAD-AD8A-4BD191EB400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F01AD2B-40C0-A9A0-123A-93926B1074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C1DAE27-66D2-4E33-1F7E-8A0E6EC07CAD}"/>
              </a:ext>
            </a:extLst>
          </p:cNvPr>
          <p:cNvSpPr>
            <a:spLocks noGrp="1"/>
          </p:cNvSpPr>
          <p:nvPr>
            <p:ph type="dt" sz="half" idx="10"/>
          </p:nvPr>
        </p:nvSpPr>
        <p:spPr/>
        <p:txBody>
          <a:bodyPr/>
          <a:lstStyle/>
          <a:p>
            <a:fld id="{9C5C3952-9063-49FE-AFA9-EE1AE7A66BD4}" type="datetimeFigureOut">
              <a:rPr lang="sv-SE" smtClean="0"/>
              <a:t>2026-03-03</a:t>
            </a:fld>
            <a:endParaRPr lang="sv-SE"/>
          </a:p>
        </p:txBody>
      </p:sp>
      <p:sp>
        <p:nvSpPr>
          <p:cNvPr id="5" name="Platshållare för sidfot 4">
            <a:extLst>
              <a:ext uri="{FF2B5EF4-FFF2-40B4-BE49-F238E27FC236}">
                <a16:creationId xmlns:a16="http://schemas.microsoft.com/office/drawing/2014/main" id="{21BAC771-1F02-22F4-1CF1-8597678E205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75D6A21-A2AC-E6A4-FABB-0E7856E68BAC}"/>
              </a:ext>
            </a:extLst>
          </p:cNvPr>
          <p:cNvSpPr>
            <a:spLocks noGrp="1"/>
          </p:cNvSpPr>
          <p:nvPr>
            <p:ph type="sldNum" sz="quarter" idx="12"/>
          </p:nvPr>
        </p:nvSpPr>
        <p:spPr/>
        <p:txBody>
          <a:bodyPr/>
          <a:lstStyle/>
          <a:p>
            <a:fld id="{B6303CAF-1391-4BD3-BC5F-1F3CEAEF593E}" type="slidenum">
              <a:rPr lang="sv-SE" smtClean="0"/>
              <a:t>‹#›</a:t>
            </a:fld>
            <a:endParaRPr lang="sv-SE"/>
          </a:p>
        </p:txBody>
      </p:sp>
    </p:spTree>
    <p:extLst>
      <p:ext uri="{BB962C8B-B14F-4D97-AF65-F5344CB8AC3E}">
        <p14:creationId xmlns:p14="http://schemas.microsoft.com/office/powerpoint/2010/main" val="424030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E32981-4D41-0BD3-DA5E-5A8D602CE4F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2857E1F-D880-6DB1-9A5D-B57619B1C76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7E8A67D-639E-2F26-EAAC-E20C9552DB1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1366534-5B5E-88DD-33F2-B9344F9229C3}"/>
              </a:ext>
            </a:extLst>
          </p:cNvPr>
          <p:cNvSpPr>
            <a:spLocks noGrp="1"/>
          </p:cNvSpPr>
          <p:nvPr>
            <p:ph type="dt" sz="half" idx="10"/>
          </p:nvPr>
        </p:nvSpPr>
        <p:spPr/>
        <p:txBody>
          <a:bodyPr/>
          <a:lstStyle/>
          <a:p>
            <a:fld id="{9C5C3952-9063-49FE-AFA9-EE1AE7A66BD4}" type="datetimeFigureOut">
              <a:rPr lang="sv-SE" smtClean="0"/>
              <a:t>2026-03-03</a:t>
            </a:fld>
            <a:endParaRPr lang="sv-SE"/>
          </a:p>
        </p:txBody>
      </p:sp>
      <p:sp>
        <p:nvSpPr>
          <p:cNvPr id="6" name="Platshållare för sidfot 5">
            <a:extLst>
              <a:ext uri="{FF2B5EF4-FFF2-40B4-BE49-F238E27FC236}">
                <a16:creationId xmlns:a16="http://schemas.microsoft.com/office/drawing/2014/main" id="{86A62447-4071-11EA-590D-B7E5103C555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C9B1340-C495-FD3E-0D15-EC392F7BAC0C}"/>
              </a:ext>
            </a:extLst>
          </p:cNvPr>
          <p:cNvSpPr>
            <a:spLocks noGrp="1"/>
          </p:cNvSpPr>
          <p:nvPr>
            <p:ph type="sldNum" sz="quarter" idx="12"/>
          </p:nvPr>
        </p:nvSpPr>
        <p:spPr/>
        <p:txBody>
          <a:bodyPr/>
          <a:lstStyle/>
          <a:p>
            <a:fld id="{B6303CAF-1391-4BD3-BC5F-1F3CEAEF593E}" type="slidenum">
              <a:rPr lang="sv-SE" smtClean="0"/>
              <a:t>‹#›</a:t>
            </a:fld>
            <a:endParaRPr lang="sv-SE"/>
          </a:p>
        </p:txBody>
      </p:sp>
    </p:spTree>
    <p:extLst>
      <p:ext uri="{BB962C8B-B14F-4D97-AF65-F5344CB8AC3E}">
        <p14:creationId xmlns:p14="http://schemas.microsoft.com/office/powerpoint/2010/main" val="35473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FE04E2-EED3-5C76-0F17-3A05F0C6106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4FEB0C2-DDCB-CF3F-502B-53AF22E217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483DE13-E961-74FF-B622-863B4DC2235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7368765-265D-3F99-096A-D2DCE46A66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9FFE2A5-A053-734C-8B2A-8C42E1264BE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5E9E708-E417-CE97-1EE4-FC585B5E15DD}"/>
              </a:ext>
            </a:extLst>
          </p:cNvPr>
          <p:cNvSpPr>
            <a:spLocks noGrp="1"/>
          </p:cNvSpPr>
          <p:nvPr>
            <p:ph type="dt" sz="half" idx="10"/>
          </p:nvPr>
        </p:nvSpPr>
        <p:spPr/>
        <p:txBody>
          <a:bodyPr/>
          <a:lstStyle/>
          <a:p>
            <a:fld id="{9C5C3952-9063-49FE-AFA9-EE1AE7A66BD4}" type="datetimeFigureOut">
              <a:rPr lang="sv-SE" smtClean="0"/>
              <a:t>2026-03-03</a:t>
            </a:fld>
            <a:endParaRPr lang="sv-SE"/>
          </a:p>
        </p:txBody>
      </p:sp>
      <p:sp>
        <p:nvSpPr>
          <p:cNvPr id="8" name="Platshållare för sidfot 7">
            <a:extLst>
              <a:ext uri="{FF2B5EF4-FFF2-40B4-BE49-F238E27FC236}">
                <a16:creationId xmlns:a16="http://schemas.microsoft.com/office/drawing/2014/main" id="{D15AC98D-11DD-6C95-0ADD-9E74340F110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B7018B1-7F9D-765A-3BDC-EB2E41530293}"/>
              </a:ext>
            </a:extLst>
          </p:cNvPr>
          <p:cNvSpPr>
            <a:spLocks noGrp="1"/>
          </p:cNvSpPr>
          <p:nvPr>
            <p:ph type="sldNum" sz="quarter" idx="12"/>
          </p:nvPr>
        </p:nvSpPr>
        <p:spPr/>
        <p:txBody>
          <a:bodyPr/>
          <a:lstStyle/>
          <a:p>
            <a:fld id="{B6303CAF-1391-4BD3-BC5F-1F3CEAEF593E}" type="slidenum">
              <a:rPr lang="sv-SE" smtClean="0"/>
              <a:t>‹#›</a:t>
            </a:fld>
            <a:endParaRPr lang="sv-SE"/>
          </a:p>
        </p:txBody>
      </p:sp>
    </p:spTree>
    <p:extLst>
      <p:ext uri="{BB962C8B-B14F-4D97-AF65-F5344CB8AC3E}">
        <p14:creationId xmlns:p14="http://schemas.microsoft.com/office/powerpoint/2010/main" val="1031899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0B1297-37BF-4586-D5E0-FF21ADEC263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2114843-1D08-C728-4585-5469D95B9C9F}"/>
              </a:ext>
            </a:extLst>
          </p:cNvPr>
          <p:cNvSpPr>
            <a:spLocks noGrp="1"/>
          </p:cNvSpPr>
          <p:nvPr>
            <p:ph type="dt" sz="half" idx="10"/>
          </p:nvPr>
        </p:nvSpPr>
        <p:spPr/>
        <p:txBody>
          <a:bodyPr/>
          <a:lstStyle/>
          <a:p>
            <a:fld id="{9C5C3952-9063-49FE-AFA9-EE1AE7A66BD4}" type="datetimeFigureOut">
              <a:rPr lang="sv-SE" smtClean="0"/>
              <a:t>2026-03-03</a:t>
            </a:fld>
            <a:endParaRPr lang="sv-SE"/>
          </a:p>
        </p:txBody>
      </p:sp>
      <p:sp>
        <p:nvSpPr>
          <p:cNvPr id="4" name="Platshållare för sidfot 3">
            <a:extLst>
              <a:ext uri="{FF2B5EF4-FFF2-40B4-BE49-F238E27FC236}">
                <a16:creationId xmlns:a16="http://schemas.microsoft.com/office/drawing/2014/main" id="{B214A786-AAFE-5BD9-B3FB-DDD05FE1E10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F4514B8-7A75-9DBF-C1EB-A7C2917901D1}"/>
              </a:ext>
            </a:extLst>
          </p:cNvPr>
          <p:cNvSpPr>
            <a:spLocks noGrp="1"/>
          </p:cNvSpPr>
          <p:nvPr>
            <p:ph type="sldNum" sz="quarter" idx="12"/>
          </p:nvPr>
        </p:nvSpPr>
        <p:spPr/>
        <p:txBody>
          <a:bodyPr/>
          <a:lstStyle/>
          <a:p>
            <a:fld id="{B6303CAF-1391-4BD3-BC5F-1F3CEAEF593E}" type="slidenum">
              <a:rPr lang="sv-SE" smtClean="0"/>
              <a:t>‹#›</a:t>
            </a:fld>
            <a:endParaRPr lang="sv-SE"/>
          </a:p>
        </p:txBody>
      </p:sp>
    </p:spTree>
    <p:extLst>
      <p:ext uri="{BB962C8B-B14F-4D97-AF65-F5344CB8AC3E}">
        <p14:creationId xmlns:p14="http://schemas.microsoft.com/office/powerpoint/2010/main" val="1674237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07529DF-8525-992C-3811-A706072D4876}"/>
              </a:ext>
            </a:extLst>
          </p:cNvPr>
          <p:cNvSpPr>
            <a:spLocks noGrp="1"/>
          </p:cNvSpPr>
          <p:nvPr>
            <p:ph type="dt" sz="half" idx="10"/>
          </p:nvPr>
        </p:nvSpPr>
        <p:spPr/>
        <p:txBody>
          <a:bodyPr/>
          <a:lstStyle/>
          <a:p>
            <a:fld id="{9C5C3952-9063-49FE-AFA9-EE1AE7A66BD4}" type="datetimeFigureOut">
              <a:rPr lang="sv-SE" smtClean="0"/>
              <a:t>2026-03-03</a:t>
            </a:fld>
            <a:endParaRPr lang="sv-SE"/>
          </a:p>
        </p:txBody>
      </p:sp>
      <p:sp>
        <p:nvSpPr>
          <p:cNvPr id="3" name="Platshållare för sidfot 2">
            <a:extLst>
              <a:ext uri="{FF2B5EF4-FFF2-40B4-BE49-F238E27FC236}">
                <a16:creationId xmlns:a16="http://schemas.microsoft.com/office/drawing/2014/main" id="{BE2269AB-6E29-0BCF-5C31-BA0D679D137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E251FC0-B405-D3AE-1F00-EEE3E7304AB8}"/>
              </a:ext>
            </a:extLst>
          </p:cNvPr>
          <p:cNvSpPr>
            <a:spLocks noGrp="1"/>
          </p:cNvSpPr>
          <p:nvPr>
            <p:ph type="sldNum" sz="quarter" idx="12"/>
          </p:nvPr>
        </p:nvSpPr>
        <p:spPr/>
        <p:txBody>
          <a:bodyPr/>
          <a:lstStyle/>
          <a:p>
            <a:fld id="{B6303CAF-1391-4BD3-BC5F-1F3CEAEF593E}" type="slidenum">
              <a:rPr lang="sv-SE" smtClean="0"/>
              <a:t>‹#›</a:t>
            </a:fld>
            <a:endParaRPr lang="sv-SE"/>
          </a:p>
        </p:txBody>
      </p:sp>
    </p:spTree>
    <p:extLst>
      <p:ext uri="{BB962C8B-B14F-4D97-AF65-F5344CB8AC3E}">
        <p14:creationId xmlns:p14="http://schemas.microsoft.com/office/powerpoint/2010/main" val="138874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1BACE7-B459-1DEC-4D9B-8E6445B2929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90FB389-2B17-BC90-6842-5EDE2DFD3A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5BC7FE3-593A-A7C4-786F-4E38301354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A9C29DA-B61A-04F6-FEAD-FB61FE0BD9F2}"/>
              </a:ext>
            </a:extLst>
          </p:cNvPr>
          <p:cNvSpPr>
            <a:spLocks noGrp="1"/>
          </p:cNvSpPr>
          <p:nvPr>
            <p:ph type="dt" sz="half" idx="10"/>
          </p:nvPr>
        </p:nvSpPr>
        <p:spPr/>
        <p:txBody>
          <a:bodyPr/>
          <a:lstStyle/>
          <a:p>
            <a:fld id="{9C5C3952-9063-49FE-AFA9-EE1AE7A66BD4}" type="datetimeFigureOut">
              <a:rPr lang="sv-SE" smtClean="0"/>
              <a:t>2026-03-03</a:t>
            </a:fld>
            <a:endParaRPr lang="sv-SE"/>
          </a:p>
        </p:txBody>
      </p:sp>
      <p:sp>
        <p:nvSpPr>
          <p:cNvPr id="6" name="Platshållare för sidfot 5">
            <a:extLst>
              <a:ext uri="{FF2B5EF4-FFF2-40B4-BE49-F238E27FC236}">
                <a16:creationId xmlns:a16="http://schemas.microsoft.com/office/drawing/2014/main" id="{43F60972-8BA5-6EC7-D75D-7A6EBDA8585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28C205-7FF2-42D1-ADCF-090DC7410342}"/>
              </a:ext>
            </a:extLst>
          </p:cNvPr>
          <p:cNvSpPr>
            <a:spLocks noGrp="1"/>
          </p:cNvSpPr>
          <p:nvPr>
            <p:ph type="sldNum" sz="quarter" idx="12"/>
          </p:nvPr>
        </p:nvSpPr>
        <p:spPr/>
        <p:txBody>
          <a:bodyPr/>
          <a:lstStyle/>
          <a:p>
            <a:fld id="{B6303CAF-1391-4BD3-BC5F-1F3CEAEF593E}" type="slidenum">
              <a:rPr lang="sv-SE" smtClean="0"/>
              <a:t>‹#›</a:t>
            </a:fld>
            <a:endParaRPr lang="sv-SE"/>
          </a:p>
        </p:txBody>
      </p:sp>
    </p:spTree>
    <p:extLst>
      <p:ext uri="{BB962C8B-B14F-4D97-AF65-F5344CB8AC3E}">
        <p14:creationId xmlns:p14="http://schemas.microsoft.com/office/powerpoint/2010/main" val="396230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545BB1-DEBF-284C-F544-354E537DF6C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96E0FB0-DD88-5403-926A-3AD43833DB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27BCD2C-6B06-B2E4-136B-F1CCF938E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E27E9B7-2BD8-187D-FC3C-96CBF9C51B9C}"/>
              </a:ext>
            </a:extLst>
          </p:cNvPr>
          <p:cNvSpPr>
            <a:spLocks noGrp="1"/>
          </p:cNvSpPr>
          <p:nvPr>
            <p:ph type="dt" sz="half" idx="10"/>
          </p:nvPr>
        </p:nvSpPr>
        <p:spPr/>
        <p:txBody>
          <a:bodyPr/>
          <a:lstStyle/>
          <a:p>
            <a:fld id="{9C5C3952-9063-49FE-AFA9-EE1AE7A66BD4}" type="datetimeFigureOut">
              <a:rPr lang="sv-SE" smtClean="0"/>
              <a:t>2026-03-03</a:t>
            </a:fld>
            <a:endParaRPr lang="sv-SE"/>
          </a:p>
        </p:txBody>
      </p:sp>
      <p:sp>
        <p:nvSpPr>
          <p:cNvPr id="6" name="Platshållare för sidfot 5">
            <a:extLst>
              <a:ext uri="{FF2B5EF4-FFF2-40B4-BE49-F238E27FC236}">
                <a16:creationId xmlns:a16="http://schemas.microsoft.com/office/drawing/2014/main" id="{3071CDC7-DCFF-0E96-2892-1EE938DB992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F7381D0-6200-8371-2884-DCF5CDC1067E}"/>
              </a:ext>
            </a:extLst>
          </p:cNvPr>
          <p:cNvSpPr>
            <a:spLocks noGrp="1"/>
          </p:cNvSpPr>
          <p:nvPr>
            <p:ph type="sldNum" sz="quarter" idx="12"/>
          </p:nvPr>
        </p:nvSpPr>
        <p:spPr/>
        <p:txBody>
          <a:bodyPr/>
          <a:lstStyle/>
          <a:p>
            <a:fld id="{B6303CAF-1391-4BD3-BC5F-1F3CEAEF593E}" type="slidenum">
              <a:rPr lang="sv-SE" smtClean="0"/>
              <a:t>‹#›</a:t>
            </a:fld>
            <a:endParaRPr lang="sv-SE"/>
          </a:p>
        </p:txBody>
      </p:sp>
    </p:spTree>
    <p:extLst>
      <p:ext uri="{BB962C8B-B14F-4D97-AF65-F5344CB8AC3E}">
        <p14:creationId xmlns:p14="http://schemas.microsoft.com/office/powerpoint/2010/main" val="2929375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5280791-24E2-5A52-9884-A3149F936F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894956F-6C7D-C80A-2612-EE1185D8A8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3F376B-AE1B-0411-205C-F00600A8BF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5C3952-9063-49FE-AFA9-EE1AE7A66BD4}" type="datetimeFigureOut">
              <a:rPr lang="sv-SE" smtClean="0"/>
              <a:t>2026-03-03</a:t>
            </a:fld>
            <a:endParaRPr lang="sv-SE"/>
          </a:p>
        </p:txBody>
      </p:sp>
      <p:sp>
        <p:nvSpPr>
          <p:cNvPr id="5" name="Platshållare för sidfot 4">
            <a:extLst>
              <a:ext uri="{FF2B5EF4-FFF2-40B4-BE49-F238E27FC236}">
                <a16:creationId xmlns:a16="http://schemas.microsoft.com/office/drawing/2014/main" id="{78AB72D0-9F56-2F0C-21BE-5EC4433477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D53688B5-ABFD-FC2D-E06A-C55DD1D74B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303CAF-1391-4BD3-BC5F-1F3CEAEF593E}" type="slidenum">
              <a:rPr lang="sv-SE" smtClean="0"/>
              <a:t>‹#›</a:t>
            </a:fld>
            <a:endParaRPr lang="sv-SE"/>
          </a:p>
        </p:txBody>
      </p:sp>
    </p:spTree>
    <p:extLst>
      <p:ext uri="{BB962C8B-B14F-4D97-AF65-F5344CB8AC3E}">
        <p14:creationId xmlns:p14="http://schemas.microsoft.com/office/powerpoint/2010/main" val="350035127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Emil">
            <a:extLst>
              <a:ext uri="{FF2B5EF4-FFF2-40B4-BE49-F238E27FC236}">
                <a16:creationId xmlns:a16="http://schemas.microsoft.com/office/drawing/2014/main" id="{B9EA16E9-287B-8C21-C7CE-F87816384DD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4332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E66C7-7410-5E88-4597-EE235F48F8FB}"/>
            </a:ext>
          </a:extLst>
        </p:cNvPr>
        <p:cNvGrpSpPr/>
        <p:nvPr/>
      </p:nvGrpSpPr>
      <p:grpSpPr>
        <a:xfrm>
          <a:off x="0" y="0"/>
          <a:ext cx="0" cy="0"/>
          <a:chOff x="0" y="0"/>
          <a:chExt cx="0" cy="0"/>
        </a:xfrm>
      </p:grpSpPr>
      <p:pic>
        <p:nvPicPr>
          <p:cNvPr id="3" name="Bildobjekt 2" descr="Klasskompisar_ppt_Emil">
            <a:extLst>
              <a:ext uri="{FF2B5EF4-FFF2-40B4-BE49-F238E27FC236}">
                <a16:creationId xmlns:a16="http://schemas.microsoft.com/office/drawing/2014/main" id="{5281D936-8BDC-1BE1-64B0-23D22B887EF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5925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Emil2">
            <a:extLst>
              <a:ext uri="{FF2B5EF4-FFF2-40B4-BE49-F238E27FC236}">
                <a16:creationId xmlns:a16="http://schemas.microsoft.com/office/drawing/2014/main" id="{B8109A1A-D29D-CA88-2357-EA8F58E9CC7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241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Emil3">
            <a:extLst>
              <a:ext uri="{FF2B5EF4-FFF2-40B4-BE49-F238E27FC236}">
                <a16:creationId xmlns:a16="http://schemas.microsoft.com/office/drawing/2014/main" id="{9896F20A-A0AB-06C1-1E85-A6ED5D8B028C}"/>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9303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Emil4">
            <a:extLst>
              <a:ext uri="{FF2B5EF4-FFF2-40B4-BE49-F238E27FC236}">
                <a16:creationId xmlns:a16="http://schemas.microsoft.com/office/drawing/2014/main" id="{12226C30-1947-A3B9-1180-AEDFDB4A85E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500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Emil5">
            <a:extLst>
              <a:ext uri="{FF2B5EF4-FFF2-40B4-BE49-F238E27FC236}">
                <a16:creationId xmlns:a16="http://schemas.microsoft.com/office/drawing/2014/main" id="{AF702F58-EFF7-DAD1-BB69-E65C2AB626D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38826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Emil6">
            <a:extLst>
              <a:ext uri="{FF2B5EF4-FFF2-40B4-BE49-F238E27FC236}">
                <a16:creationId xmlns:a16="http://schemas.microsoft.com/office/drawing/2014/main" id="{6A0E3918-E332-1338-C1F0-CA38EC22669B}"/>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Bildobjekt 4" descr="En bild som visar skärmbild, lila, violett, Syrenfärg&#10;&#10;AI-genererat innehåll kan vara felaktigt.">
            <a:extLst>
              <a:ext uri="{FF2B5EF4-FFF2-40B4-BE49-F238E27FC236}">
                <a16:creationId xmlns:a16="http://schemas.microsoft.com/office/drawing/2014/main" id="{C78C8DA5-D035-2F06-3743-83B397B89A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Bildobjekt 6" descr="En bild som visar lila, skärmbild, violett, Syrenfärg&#10;&#10;AI-genererat innehåll kan vara felaktigt.">
            <a:extLst>
              <a:ext uri="{FF2B5EF4-FFF2-40B4-BE49-F238E27FC236}">
                <a16:creationId xmlns:a16="http://schemas.microsoft.com/office/drawing/2014/main" id="{E174B971-EB28-0AB0-2C17-BEFA31AE0E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1" name="Bildobjekt 10" descr="En bild som visar skärmbild, Grafik, lila, svart&#10;&#10;AI-genererat innehåll kan vara felaktigt.">
            <a:extLst>
              <a:ext uri="{FF2B5EF4-FFF2-40B4-BE49-F238E27FC236}">
                <a16:creationId xmlns:a16="http://schemas.microsoft.com/office/drawing/2014/main" id="{D2B4F0D9-D9C4-89E5-503D-986AC6C846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3" name="Bildobjekt 12" descr="En bild som visar skärmbild, mörker, svart, lila&#10;&#10;AI-genererat innehåll kan vara felaktigt.">
            <a:extLst>
              <a:ext uri="{FF2B5EF4-FFF2-40B4-BE49-F238E27FC236}">
                <a16:creationId xmlns:a16="http://schemas.microsoft.com/office/drawing/2014/main" id="{7DCBFD3F-FFD0-9E70-D63F-490D48020B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5" name="Bildobjekt 14" descr="En bild som visar skärmbild, svart, mörker, lila&#10;&#10;AI-genererat innehåll kan vara felaktigt.">
            <a:extLst>
              <a:ext uri="{FF2B5EF4-FFF2-40B4-BE49-F238E27FC236}">
                <a16:creationId xmlns:a16="http://schemas.microsoft.com/office/drawing/2014/main" id="{069C2740-FB2C-190B-D9DF-8239073CEE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7" name="Bildobjekt 16" descr="En bild som visar skärmbild, lila, violett, svart&#10;&#10;AI-genererat innehåll kan vara felaktigt.">
            <a:extLst>
              <a:ext uri="{FF2B5EF4-FFF2-40B4-BE49-F238E27FC236}">
                <a16:creationId xmlns:a16="http://schemas.microsoft.com/office/drawing/2014/main" id="{A08FAF61-0191-F50C-0B36-A797D89619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71209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Emil13">
            <a:extLst>
              <a:ext uri="{FF2B5EF4-FFF2-40B4-BE49-F238E27FC236}">
                <a16:creationId xmlns:a16="http://schemas.microsoft.com/office/drawing/2014/main" id="{074E3CA7-A400-837D-D577-30C084A0549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749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Emil14">
            <a:extLst>
              <a:ext uri="{FF2B5EF4-FFF2-40B4-BE49-F238E27FC236}">
                <a16:creationId xmlns:a16="http://schemas.microsoft.com/office/drawing/2014/main" id="{5193BA2C-F015-1CB9-4CDA-77829A7AF2D4}"/>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25779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Emil15">
            <a:extLst>
              <a:ext uri="{FF2B5EF4-FFF2-40B4-BE49-F238E27FC236}">
                <a16:creationId xmlns:a16="http://schemas.microsoft.com/office/drawing/2014/main" id="{41FFE5E5-0EED-CC52-075B-B94EFEDDF9D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901408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441</Words>
  <Application>Microsoft Office PowerPoint</Application>
  <PresentationFormat>Bredbild</PresentationFormat>
  <Paragraphs>24</Paragraphs>
  <Slides>10</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Aptos</vt:lpstr>
      <vt:lpstr>Aptos Display</vt:lpstr>
      <vt:lpstr>Arial</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Pontus Landström</dc:creator>
  <cp:lastModifiedBy>Mona r Örjes</cp:lastModifiedBy>
  <cp:revision>1</cp:revision>
  <dcterms:created xsi:type="dcterms:W3CDTF">2026-02-13T12:43:32Z</dcterms:created>
  <dcterms:modified xsi:type="dcterms:W3CDTF">2026-03-03T21:13:20Z</dcterms:modified>
</cp:coreProperties>
</file>