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58" r:id="rId3"/>
    <p:sldId id="259" r:id="rId4"/>
    <p:sldId id="260" r:id="rId5"/>
    <p:sldId id="261" r:id="rId6"/>
    <p:sldId id="262" r:id="rId7"/>
    <p:sldId id="263" r:id="rId8"/>
    <p:sldId id="264" r:id="rId9"/>
    <p:sldId id="265" r:id="rId10"/>
  </p:sldIdLst>
  <p:sldSz cx="12192000" cy="6858000"/>
  <p:notesSz cx="6858000" cy="9144000"/>
  <p:photoAlbum/>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90E9F7-50BC-4DC3-AAA3-AED9C57B7359}" v="7" dt="2026-02-25T14:56:42.7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541" autoAdjust="0"/>
  </p:normalViewPr>
  <p:slideViewPr>
    <p:cSldViewPr snapToGrid="0">
      <p:cViewPr varScale="1">
        <p:scale>
          <a:sx n="99" d="100"/>
          <a:sy n="99" d="100"/>
        </p:scale>
        <p:origin x="99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ntus Landström" userId="18a297d8-dd2b-49f2-b348-1e8c3c57226c" providerId="ADAL" clId="{7F6571F7-8117-43FE-8681-F83CABDD1AF1}"/>
    <pc:docChg chg="undo custSel modSld">
      <pc:chgData name="Pontus Landström" userId="18a297d8-dd2b-49f2-b348-1e8c3c57226c" providerId="ADAL" clId="{7F6571F7-8117-43FE-8681-F83CABDD1AF1}" dt="2026-02-13T09:22:00.463" v="12"/>
      <pc:docMkLst>
        <pc:docMk/>
      </pc:docMkLst>
      <pc:sldChg chg="modSp mod modAnim">
        <pc:chgData name="Pontus Landström" userId="18a297d8-dd2b-49f2-b348-1e8c3c57226c" providerId="ADAL" clId="{7F6571F7-8117-43FE-8681-F83CABDD1AF1}" dt="2026-02-13T09:22:00.463" v="12"/>
        <pc:sldMkLst>
          <pc:docMk/>
          <pc:sldMk cId="4101910868" sldId="261"/>
        </pc:sldMkLst>
        <pc:picChg chg="mod">
          <ac:chgData name="Pontus Landström" userId="18a297d8-dd2b-49f2-b348-1e8c3c57226c" providerId="ADAL" clId="{7F6571F7-8117-43FE-8681-F83CABDD1AF1}" dt="2026-02-13T09:21:33.361" v="11" actId="1038"/>
          <ac:picMkLst>
            <pc:docMk/>
            <pc:sldMk cId="4101910868" sldId="261"/>
            <ac:picMk id="13" creationId="{7A4A98FD-A54B-3E38-B79E-44591F6E839B}"/>
          </ac:picMkLst>
        </pc:picChg>
      </pc:sldChg>
    </pc:docChg>
  </pc:docChgLst>
  <pc:docChgLst>
    <pc:chgData name="Mona Örjes" userId="e2e0c713df9f90ea" providerId="LiveId" clId="{A871AA05-9DC8-44E5-B440-A4E0B4EA1A7A}"/>
    <pc:docChg chg="modSld">
      <pc:chgData name="Mona Örjes" userId="e2e0c713df9f90ea" providerId="LiveId" clId="{A871AA05-9DC8-44E5-B440-A4E0B4EA1A7A}" dt="2026-02-25T14:51:53.026" v="6" actId="255"/>
      <pc:docMkLst>
        <pc:docMk/>
      </pc:docMkLst>
      <pc:sldChg chg="modNotesTx">
        <pc:chgData name="Mona Örjes" userId="e2e0c713df9f90ea" providerId="LiveId" clId="{A871AA05-9DC8-44E5-B440-A4E0B4EA1A7A}" dt="2026-02-25T14:50:58.455" v="4" actId="20577"/>
        <pc:sldMkLst>
          <pc:docMk/>
          <pc:sldMk cId="3121635054" sldId="260"/>
        </pc:sldMkLst>
      </pc:sldChg>
      <pc:sldChg chg="modNotesTx">
        <pc:chgData name="Mona Örjes" userId="e2e0c713df9f90ea" providerId="LiveId" clId="{A871AA05-9DC8-44E5-B440-A4E0B4EA1A7A}" dt="2026-02-25T14:51:25.022" v="5" actId="20577"/>
        <pc:sldMkLst>
          <pc:docMk/>
          <pc:sldMk cId="4101910868" sldId="261"/>
        </pc:sldMkLst>
      </pc:sldChg>
      <pc:sldChg chg="modNotesTx">
        <pc:chgData name="Mona Örjes" userId="e2e0c713df9f90ea" providerId="LiveId" clId="{A871AA05-9DC8-44E5-B440-A4E0B4EA1A7A}" dt="2026-02-25T14:51:53.026" v="6" actId="255"/>
        <pc:sldMkLst>
          <pc:docMk/>
          <pc:sldMk cId="2880796599" sldId="26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0ED8CD-272B-43F0-8A2E-4E83AC867404}" type="datetimeFigureOut">
              <a:rPr lang="sv-SE" smtClean="0"/>
              <a:t>2026-02-25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D2F3DB-ED88-42AD-A124-10C520CE4911}" type="slidenum">
              <a:rPr lang="sv-SE" smtClean="0"/>
              <a:t>‹#›</a:t>
            </a:fld>
            <a:endParaRPr lang="sv-SE"/>
          </a:p>
        </p:txBody>
      </p:sp>
    </p:spTree>
    <p:extLst>
      <p:ext uri="{BB962C8B-B14F-4D97-AF65-F5344CB8AC3E}">
        <p14:creationId xmlns:p14="http://schemas.microsoft.com/office/powerpoint/2010/main" val="3629904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klasskompisar.se/ladda-ner-materia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Berätta: I novellen får vi följa med Agnes på hennes första dag i sin nya klass, där sommarkompisen Sofi går. Under dagen upptäcker Agnes att Sofi inte har det så bra i klassen. Betona att det inte finns något rätt eller fel svar.</a:t>
            </a:r>
          </a:p>
          <a:p>
            <a:pPr lvl="0"/>
            <a:r>
              <a:rPr lang="sv-SE" sz="1200" kern="1200" dirty="0">
                <a:solidFill>
                  <a:schemeClr val="tx1"/>
                </a:solidFill>
                <a:effectLst/>
                <a:latin typeface="+mn-lt"/>
                <a:ea typeface="+mn-ea"/>
                <a:cs typeface="+mn-cs"/>
              </a:rPr>
              <a:t>Låt var och en fundera tyst enskilt i cirka en minut.</a:t>
            </a:r>
          </a:p>
          <a:p>
            <a:pPr lvl="0"/>
            <a:r>
              <a:rPr lang="sv-SE" sz="1200" kern="1200" dirty="0">
                <a:solidFill>
                  <a:schemeClr val="tx1"/>
                </a:solidFill>
                <a:effectLst/>
                <a:latin typeface="+mn-lt"/>
                <a:ea typeface="+mn-ea"/>
                <a:cs typeface="+mn-cs"/>
              </a:rPr>
              <a:t>Be barnen fundera tillsammans med den som sitter bredvid i någon minut.</a:t>
            </a:r>
          </a:p>
          <a:p>
            <a:pPr lvl="0"/>
            <a:r>
              <a:rPr lang="sv-SE" sz="1200" kern="1200" dirty="0">
                <a:solidFill>
                  <a:schemeClr val="tx1"/>
                </a:solidFill>
                <a:effectLst/>
                <a:latin typeface="+mn-lt"/>
                <a:ea typeface="+mn-ea"/>
                <a:cs typeface="+mn-cs"/>
              </a:rPr>
              <a:t>Lyft frågan i hela gruppen.</a:t>
            </a:r>
          </a:p>
          <a:p>
            <a:r>
              <a:rPr lang="sv-SE" sz="1200" kern="1200" dirty="0">
                <a:solidFill>
                  <a:schemeClr val="tx1"/>
                </a:solidFill>
                <a:effectLst/>
                <a:latin typeface="+mn-lt"/>
                <a:ea typeface="+mn-ea"/>
                <a:cs typeface="+mn-cs"/>
              </a:rPr>
              <a:t>Syftet med övningen är att få alla att reflektera och att skapa trygghet i diskussioner.</a:t>
            </a:r>
          </a:p>
          <a:p>
            <a:endParaRPr lang="sv-SE" dirty="0"/>
          </a:p>
        </p:txBody>
      </p:sp>
      <p:sp>
        <p:nvSpPr>
          <p:cNvPr id="4" name="Platshållare för bildnummer 3"/>
          <p:cNvSpPr>
            <a:spLocks noGrp="1"/>
          </p:cNvSpPr>
          <p:nvPr>
            <p:ph type="sldNum" sz="quarter" idx="5"/>
          </p:nvPr>
        </p:nvSpPr>
        <p:spPr/>
        <p:txBody>
          <a:bodyPr/>
          <a:lstStyle/>
          <a:p>
            <a:fld id="{EED2F3DB-ED88-42AD-A124-10C520CE4911}" type="slidenum">
              <a:rPr lang="sv-SE" smtClean="0"/>
              <a:t>3</a:t>
            </a:fld>
            <a:endParaRPr lang="sv-SE"/>
          </a:p>
        </p:txBody>
      </p:sp>
    </p:spTree>
    <p:extLst>
      <p:ext uri="{BB962C8B-B14F-4D97-AF65-F5344CB8AC3E}">
        <p14:creationId xmlns:p14="http://schemas.microsoft.com/office/powerpoint/2010/main" val="3816030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Skriv olika känslor på lappar (färdiga lappar finns på </a:t>
            </a:r>
            <a:r>
              <a:rPr lang="sv-SE" sz="1200" u="sng" kern="1200" dirty="0">
                <a:solidFill>
                  <a:schemeClr val="tx1"/>
                </a:solidFill>
                <a:effectLst/>
                <a:latin typeface="+mn-lt"/>
                <a:ea typeface="+mn-ea"/>
                <a:cs typeface="+mn-cs"/>
                <a:hlinkClick r:id="rId3"/>
              </a:rPr>
              <a:t>Ladda ner material – Klasskompisar</a:t>
            </a:r>
            <a:r>
              <a:rPr lang="sv-SE" sz="1200" kern="1200" dirty="0">
                <a:solidFill>
                  <a:schemeClr val="tx1"/>
                </a:solidFill>
                <a:effectLst/>
                <a:latin typeface="+mn-lt"/>
                <a:ea typeface="+mn-ea"/>
                <a:cs typeface="+mn-cs"/>
              </a:rPr>
              <a:t>). Det ska finnas två av varje. Ifall antalet deltagare är udda behövs tre av en känsla i den första omgången.</a:t>
            </a:r>
          </a:p>
          <a:p>
            <a:r>
              <a:rPr lang="sv-SE" sz="1200" kern="1200" dirty="0">
                <a:solidFill>
                  <a:schemeClr val="tx1"/>
                </a:solidFill>
                <a:effectLst/>
                <a:latin typeface="+mn-lt"/>
                <a:ea typeface="+mn-ea"/>
                <a:cs typeface="+mn-cs"/>
              </a:rPr>
              <a:t>Dela ut känslolappar så att två barn i gruppen får samma känsla. Efter att första omgången är klar ska du dela ut nya lappar så att två par får samma känsla. Låt paren hitta varandra. </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I nästa omgång ska de fyra hitta en annan fyra-grupp med samma känsla. Fortsätt på samma sätt tills hela gruppen har samma känsla. </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Det kan vara trevligt att avsluta med att dela ut lappar med känslan lycklig.</a:t>
            </a:r>
          </a:p>
          <a:p>
            <a:r>
              <a:rPr lang="sv-SE" sz="1200" kern="1200" dirty="0">
                <a:solidFill>
                  <a:schemeClr val="tx1"/>
                </a:solidFill>
                <a:effectLst/>
                <a:latin typeface="+mn-lt"/>
                <a:ea typeface="+mn-ea"/>
                <a:cs typeface="+mn-cs"/>
              </a:rPr>
              <a:t>Syftet med övningen är att träna inlevelseförmåga och att uttrycka känslor samt att våga mötas och ta kontakt.</a:t>
            </a:r>
          </a:p>
          <a:p>
            <a:endParaRPr lang="sv-SE" dirty="0"/>
          </a:p>
        </p:txBody>
      </p:sp>
      <p:sp>
        <p:nvSpPr>
          <p:cNvPr id="4" name="Platshållare för bildnummer 3"/>
          <p:cNvSpPr>
            <a:spLocks noGrp="1"/>
          </p:cNvSpPr>
          <p:nvPr>
            <p:ph type="sldNum" sz="quarter" idx="5"/>
          </p:nvPr>
        </p:nvSpPr>
        <p:spPr/>
        <p:txBody>
          <a:bodyPr/>
          <a:lstStyle/>
          <a:p>
            <a:fld id="{EED2F3DB-ED88-42AD-A124-10C520CE4911}" type="slidenum">
              <a:rPr lang="sv-SE" smtClean="0"/>
              <a:t>4</a:t>
            </a:fld>
            <a:endParaRPr lang="sv-SE"/>
          </a:p>
        </p:txBody>
      </p:sp>
    </p:spTree>
    <p:extLst>
      <p:ext uri="{BB962C8B-B14F-4D97-AF65-F5344CB8AC3E}">
        <p14:creationId xmlns:p14="http://schemas.microsoft.com/office/powerpoint/2010/main" val="4104145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Läs i introduktionen till Agnes novell och beskrivningen av övningen Helgrupp för att få förslag på sådant du kan ta upp i ditt samtal med gruppen om känslor. Diskutera med gruppen om varför vi har känslor. När gruppen börjar känna sig färdig kan man eventuellt komplettera genom att klicka fram punkterna. </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Syftet är att barnen ska reflektera kring känslor tillsammans med andra.</a:t>
            </a:r>
          </a:p>
          <a:p>
            <a:endParaRPr lang="sv-SE" dirty="0"/>
          </a:p>
        </p:txBody>
      </p:sp>
      <p:sp>
        <p:nvSpPr>
          <p:cNvPr id="4" name="Platshållare för bildnummer 3"/>
          <p:cNvSpPr>
            <a:spLocks noGrp="1"/>
          </p:cNvSpPr>
          <p:nvPr>
            <p:ph type="sldNum" sz="quarter" idx="5"/>
          </p:nvPr>
        </p:nvSpPr>
        <p:spPr/>
        <p:txBody>
          <a:bodyPr/>
          <a:lstStyle/>
          <a:p>
            <a:fld id="{EED2F3DB-ED88-42AD-A124-10C520CE4911}" type="slidenum">
              <a:rPr lang="sv-SE" smtClean="0"/>
              <a:t>5</a:t>
            </a:fld>
            <a:endParaRPr lang="sv-SE"/>
          </a:p>
        </p:txBody>
      </p:sp>
    </p:spTree>
    <p:extLst>
      <p:ext uri="{BB962C8B-B14F-4D97-AF65-F5344CB8AC3E}">
        <p14:creationId xmlns:p14="http://schemas.microsoft.com/office/powerpoint/2010/main" val="525386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kern="1200" dirty="0">
                <a:solidFill>
                  <a:schemeClr val="tx1"/>
                </a:solidFill>
                <a:effectLst/>
                <a:latin typeface="+mn-lt"/>
                <a:ea typeface="+mn-ea"/>
                <a:cs typeface="+mn-cs"/>
              </a:rPr>
              <a:t>Dela upp barnen i mindre grupper om tre till fyra i varje och låt dem diskutera utifrån frågeställningarna. Betona att det inte finns något rätt eller fel svar. Samtala gärna i helgrupp också.</a:t>
            </a:r>
            <a:br>
              <a:rPr lang="sv-SE" sz="1400" kern="1200" dirty="0">
                <a:solidFill>
                  <a:schemeClr val="tx1"/>
                </a:solidFill>
                <a:effectLst/>
                <a:latin typeface="+mn-lt"/>
                <a:ea typeface="+mn-ea"/>
                <a:cs typeface="+mn-cs"/>
              </a:rPr>
            </a:br>
            <a:r>
              <a:rPr lang="sv-SE" sz="1400" kern="1200" dirty="0">
                <a:solidFill>
                  <a:schemeClr val="tx1"/>
                </a:solidFill>
                <a:effectLst/>
                <a:latin typeface="+mn-lt"/>
                <a:ea typeface="+mn-ea"/>
                <a:cs typeface="+mn-cs"/>
              </a:rPr>
              <a:t>Syftet är att reflektera kring att vara en schysst kompis och att hitta strategier.</a:t>
            </a:r>
          </a:p>
          <a:p>
            <a:endParaRPr lang="sv-SE" dirty="0"/>
          </a:p>
        </p:txBody>
      </p:sp>
      <p:sp>
        <p:nvSpPr>
          <p:cNvPr id="4" name="Platshållare för bildnummer 3"/>
          <p:cNvSpPr>
            <a:spLocks noGrp="1"/>
          </p:cNvSpPr>
          <p:nvPr>
            <p:ph type="sldNum" sz="quarter" idx="5"/>
          </p:nvPr>
        </p:nvSpPr>
        <p:spPr/>
        <p:txBody>
          <a:bodyPr/>
          <a:lstStyle/>
          <a:p>
            <a:fld id="{EED2F3DB-ED88-42AD-A124-10C520CE4911}" type="slidenum">
              <a:rPr lang="sv-SE" smtClean="0"/>
              <a:t>6</a:t>
            </a:fld>
            <a:endParaRPr lang="sv-SE"/>
          </a:p>
        </p:txBody>
      </p:sp>
    </p:spTree>
    <p:extLst>
      <p:ext uri="{BB962C8B-B14F-4D97-AF65-F5344CB8AC3E}">
        <p14:creationId xmlns:p14="http://schemas.microsoft.com/office/powerpoint/2010/main" val="3619480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Alla barn sitter på stolar i en ring. Du läser ett påstående och alla som håller med byter plats med varandra. Ibland kan du be några deltagare berätta varför de valt att byta stol eller sitta kvar. Se till att hålla tempo och välj de påståenden som känns relevanta för din grupp. En generell introduktion till att jobba med värderingsövningar finns i Presentation &amp; vägledning.</a:t>
            </a:r>
          </a:p>
          <a:p>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FÖRSLAG PÅ PÅSTÅENDEN</a:t>
            </a:r>
          </a:p>
          <a:p>
            <a:pPr lvl="0"/>
            <a:r>
              <a:rPr lang="sv-SE" sz="1200" kern="1200" dirty="0">
                <a:solidFill>
                  <a:schemeClr val="tx1"/>
                </a:solidFill>
                <a:effectLst/>
                <a:latin typeface="+mn-lt"/>
                <a:ea typeface="+mn-ea"/>
                <a:cs typeface="+mn-cs"/>
              </a:rPr>
              <a:t>Sommaren är den bästa årstiden. </a:t>
            </a:r>
          </a:p>
          <a:p>
            <a:pPr lvl="0"/>
            <a:r>
              <a:rPr lang="sv-SE" sz="1200" kern="1200" dirty="0">
                <a:solidFill>
                  <a:schemeClr val="tx1"/>
                </a:solidFill>
                <a:effectLst/>
                <a:latin typeface="+mn-lt"/>
                <a:ea typeface="+mn-ea"/>
                <a:cs typeface="+mn-cs"/>
              </a:rPr>
              <a:t>Glass är godare än godis. </a:t>
            </a:r>
          </a:p>
          <a:p>
            <a:pPr lvl="0"/>
            <a:r>
              <a:rPr lang="sv-SE" sz="1200" kern="1200" dirty="0">
                <a:solidFill>
                  <a:schemeClr val="tx1"/>
                </a:solidFill>
                <a:effectLst/>
                <a:latin typeface="+mn-lt"/>
                <a:ea typeface="+mn-ea"/>
                <a:cs typeface="+mn-cs"/>
              </a:rPr>
              <a:t>Småkryp är otäcka.</a:t>
            </a:r>
          </a:p>
          <a:p>
            <a:pPr lvl="0"/>
            <a:r>
              <a:rPr lang="sv-SE" sz="1200" kern="1200" dirty="0">
                <a:solidFill>
                  <a:schemeClr val="tx1"/>
                </a:solidFill>
                <a:effectLst/>
                <a:latin typeface="+mn-lt"/>
                <a:ea typeface="+mn-ea"/>
                <a:cs typeface="+mn-cs"/>
              </a:rPr>
              <a:t>Det verkar läskigt att börja en ny klass.</a:t>
            </a:r>
          </a:p>
          <a:p>
            <a:pPr lvl="0"/>
            <a:r>
              <a:rPr lang="sv-SE" sz="1200" kern="1200" dirty="0">
                <a:solidFill>
                  <a:schemeClr val="tx1"/>
                </a:solidFill>
                <a:effectLst/>
                <a:latin typeface="+mn-lt"/>
                <a:ea typeface="+mn-ea"/>
                <a:cs typeface="+mn-cs"/>
              </a:rPr>
              <a:t>Alla kan göra något för att välkomna den som är ny i klassen.</a:t>
            </a:r>
          </a:p>
          <a:p>
            <a:pPr lvl="0"/>
            <a:r>
              <a:rPr lang="sv-SE" sz="1200" kern="1200" dirty="0">
                <a:solidFill>
                  <a:schemeClr val="tx1"/>
                </a:solidFill>
                <a:effectLst/>
                <a:latin typeface="+mn-lt"/>
                <a:ea typeface="+mn-ea"/>
                <a:cs typeface="+mn-cs"/>
              </a:rPr>
              <a:t>Ibland gör folk dumma saker mot andra för att de är rädda att själva bli utanför. </a:t>
            </a:r>
          </a:p>
          <a:p>
            <a:pPr lvl="0"/>
            <a:r>
              <a:rPr lang="sv-SE" sz="1200" kern="1200" dirty="0">
                <a:solidFill>
                  <a:schemeClr val="tx1"/>
                </a:solidFill>
                <a:effectLst/>
                <a:latin typeface="+mn-lt"/>
                <a:ea typeface="+mn-ea"/>
                <a:cs typeface="+mn-cs"/>
              </a:rPr>
              <a:t>Att vara snäll mot andra gör att man får högre status.</a:t>
            </a:r>
          </a:p>
          <a:p>
            <a:pPr lvl="0"/>
            <a:r>
              <a:rPr lang="sv-SE" sz="1200" kern="1200" dirty="0">
                <a:solidFill>
                  <a:schemeClr val="tx1"/>
                </a:solidFill>
                <a:effectLst/>
                <a:latin typeface="+mn-lt"/>
                <a:ea typeface="+mn-ea"/>
                <a:cs typeface="+mn-cs"/>
              </a:rPr>
              <a:t>Det kan vara svårt att passa in.</a:t>
            </a:r>
          </a:p>
          <a:p>
            <a:pPr lvl="0"/>
            <a:r>
              <a:rPr lang="sv-SE" sz="1200" kern="1200" dirty="0">
                <a:solidFill>
                  <a:schemeClr val="tx1"/>
                </a:solidFill>
                <a:effectLst/>
                <a:latin typeface="+mn-lt"/>
                <a:ea typeface="+mn-ea"/>
                <a:cs typeface="+mn-cs"/>
              </a:rPr>
              <a:t>De som bara ser på när någon blir utsatt är också skyldiga.</a:t>
            </a:r>
          </a:p>
          <a:p>
            <a:pPr lvl="0"/>
            <a:r>
              <a:rPr lang="sv-SE" sz="1200" kern="1200" dirty="0">
                <a:solidFill>
                  <a:schemeClr val="tx1"/>
                </a:solidFill>
                <a:effectLst/>
                <a:latin typeface="+mn-lt"/>
                <a:ea typeface="+mn-ea"/>
                <a:cs typeface="+mn-cs"/>
              </a:rPr>
              <a:t>Det är modigt att säga ifrån när någon blir utsatt.</a:t>
            </a:r>
          </a:p>
          <a:p>
            <a:pPr lvl="0"/>
            <a:r>
              <a:rPr lang="sv-SE" sz="1200" kern="1200" dirty="0">
                <a:solidFill>
                  <a:schemeClr val="tx1"/>
                </a:solidFill>
                <a:effectLst/>
                <a:latin typeface="+mn-lt"/>
                <a:ea typeface="+mn-ea"/>
                <a:cs typeface="+mn-cs"/>
              </a:rPr>
              <a:t>Läraren har ett ansvar att se till att ingen är utanför i klassen.</a:t>
            </a:r>
          </a:p>
          <a:p>
            <a:pPr lvl="0"/>
            <a:r>
              <a:rPr lang="sv-SE" sz="1200" kern="1200" dirty="0">
                <a:solidFill>
                  <a:schemeClr val="tx1"/>
                </a:solidFill>
                <a:effectLst/>
                <a:latin typeface="+mn-lt"/>
                <a:ea typeface="+mn-ea"/>
                <a:cs typeface="+mn-cs"/>
              </a:rPr>
              <a:t>Det är alla klasskompisars ansvar att se till att ingen är utanför.</a:t>
            </a:r>
          </a:p>
          <a:p>
            <a:pPr lvl="0"/>
            <a:r>
              <a:rPr lang="sv-SE" sz="1200" kern="1200" dirty="0">
                <a:solidFill>
                  <a:schemeClr val="tx1"/>
                </a:solidFill>
                <a:effectLst/>
                <a:latin typeface="+mn-lt"/>
                <a:ea typeface="+mn-ea"/>
                <a:cs typeface="+mn-cs"/>
              </a:rPr>
              <a:t>Det är lätt att vara en schysst kompis.</a:t>
            </a:r>
          </a:p>
          <a:p>
            <a:endParaRPr lang="sv-SE" dirty="0"/>
          </a:p>
        </p:txBody>
      </p:sp>
      <p:sp>
        <p:nvSpPr>
          <p:cNvPr id="4" name="Platshållare för bildnummer 3"/>
          <p:cNvSpPr>
            <a:spLocks noGrp="1"/>
          </p:cNvSpPr>
          <p:nvPr>
            <p:ph type="sldNum" sz="quarter" idx="5"/>
          </p:nvPr>
        </p:nvSpPr>
        <p:spPr/>
        <p:txBody>
          <a:bodyPr/>
          <a:lstStyle/>
          <a:p>
            <a:fld id="{EED2F3DB-ED88-42AD-A124-10C520CE4911}" type="slidenum">
              <a:rPr lang="sv-SE" smtClean="0"/>
              <a:t>7</a:t>
            </a:fld>
            <a:endParaRPr lang="sv-SE"/>
          </a:p>
        </p:txBody>
      </p:sp>
    </p:spTree>
    <p:extLst>
      <p:ext uri="{BB962C8B-B14F-4D97-AF65-F5344CB8AC3E}">
        <p14:creationId xmlns:p14="http://schemas.microsoft.com/office/powerpoint/2010/main" val="544328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Betona att arbetet med arbetsbladet sker enskilt och att eleverna inte redovisar svaren för någon annan än ledaren/läraren. Samla in arbetsbladen när passet är slut och ta dig tid att läsa dessa innan dagen är slut för att inte riskera att missa något viktigt budskap som barnen har velat dela med dig.</a:t>
            </a:r>
          </a:p>
          <a:p>
            <a:endParaRPr lang="sv-SE" dirty="0"/>
          </a:p>
        </p:txBody>
      </p:sp>
      <p:sp>
        <p:nvSpPr>
          <p:cNvPr id="4" name="Platshållare för bildnummer 3"/>
          <p:cNvSpPr>
            <a:spLocks noGrp="1"/>
          </p:cNvSpPr>
          <p:nvPr>
            <p:ph type="sldNum" sz="quarter" idx="5"/>
          </p:nvPr>
        </p:nvSpPr>
        <p:spPr/>
        <p:txBody>
          <a:bodyPr/>
          <a:lstStyle/>
          <a:p>
            <a:fld id="{EED2F3DB-ED88-42AD-A124-10C520CE4911}" type="slidenum">
              <a:rPr lang="sv-SE" smtClean="0"/>
              <a:t>8</a:t>
            </a:fld>
            <a:endParaRPr lang="sv-SE"/>
          </a:p>
        </p:txBody>
      </p:sp>
    </p:spTree>
    <p:extLst>
      <p:ext uri="{BB962C8B-B14F-4D97-AF65-F5344CB8AC3E}">
        <p14:creationId xmlns:p14="http://schemas.microsoft.com/office/powerpoint/2010/main" val="2811877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EF0CDF-B01D-BA4E-90D3-45E66EAE7DFB}"/>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F3B3CEF5-3CAE-DB4C-0D42-61BCC53259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1E95E84E-FAD2-49B4-8D3D-A7E624E45CD0}"/>
              </a:ext>
            </a:extLst>
          </p:cNvPr>
          <p:cNvSpPr>
            <a:spLocks noGrp="1"/>
          </p:cNvSpPr>
          <p:nvPr>
            <p:ph type="dt" sz="half" idx="10"/>
          </p:nvPr>
        </p:nvSpPr>
        <p:spPr/>
        <p:txBody>
          <a:bodyPr/>
          <a:lstStyle/>
          <a:p>
            <a:fld id="{6579FA20-7B00-40ED-9E1A-A9D9ABCCDDA5}" type="datetimeFigureOut">
              <a:rPr lang="sv-SE" smtClean="0"/>
              <a:t>2026-02-25</a:t>
            </a:fld>
            <a:endParaRPr lang="sv-SE"/>
          </a:p>
        </p:txBody>
      </p:sp>
      <p:sp>
        <p:nvSpPr>
          <p:cNvPr id="5" name="Platshållare för sidfot 4">
            <a:extLst>
              <a:ext uri="{FF2B5EF4-FFF2-40B4-BE49-F238E27FC236}">
                <a16:creationId xmlns:a16="http://schemas.microsoft.com/office/drawing/2014/main" id="{EBA64014-2CFA-5039-3F06-122E93B2EB9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A8B56E1-B8E3-B8FB-EF7C-291498E702D5}"/>
              </a:ext>
            </a:extLst>
          </p:cNvPr>
          <p:cNvSpPr>
            <a:spLocks noGrp="1"/>
          </p:cNvSpPr>
          <p:nvPr>
            <p:ph type="sldNum" sz="quarter" idx="12"/>
          </p:nvPr>
        </p:nvSpPr>
        <p:spPr/>
        <p:txBody>
          <a:bodyPr/>
          <a:lstStyle/>
          <a:p>
            <a:fld id="{DF7E22C9-C150-42D5-A327-9BC1E8ACBAB3}" type="slidenum">
              <a:rPr lang="sv-SE" smtClean="0"/>
              <a:t>‹#›</a:t>
            </a:fld>
            <a:endParaRPr lang="sv-SE"/>
          </a:p>
        </p:txBody>
      </p:sp>
    </p:spTree>
    <p:extLst>
      <p:ext uri="{BB962C8B-B14F-4D97-AF65-F5344CB8AC3E}">
        <p14:creationId xmlns:p14="http://schemas.microsoft.com/office/powerpoint/2010/main" val="1163997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081B8F5-70D2-2638-FBA2-8B21FEDDE736}"/>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0EBE5046-022C-DBCF-E003-2EF602B464F8}"/>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218E066-0025-8654-63EE-B9686F30CA5D}"/>
              </a:ext>
            </a:extLst>
          </p:cNvPr>
          <p:cNvSpPr>
            <a:spLocks noGrp="1"/>
          </p:cNvSpPr>
          <p:nvPr>
            <p:ph type="dt" sz="half" idx="10"/>
          </p:nvPr>
        </p:nvSpPr>
        <p:spPr/>
        <p:txBody>
          <a:bodyPr/>
          <a:lstStyle/>
          <a:p>
            <a:fld id="{6579FA20-7B00-40ED-9E1A-A9D9ABCCDDA5}" type="datetimeFigureOut">
              <a:rPr lang="sv-SE" smtClean="0"/>
              <a:t>2026-02-25</a:t>
            </a:fld>
            <a:endParaRPr lang="sv-SE"/>
          </a:p>
        </p:txBody>
      </p:sp>
      <p:sp>
        <p:nvSpPr>
          <p:cNvPr id="5" name="Platshållare för sidfot 4">
            <a:extLst>
              <a:ext uri="{FF2B5EF4-FFF2-40B4-BE49-F238E27FC236}">
                <a16:creationId xmlns:a16="http://schemas.microsoft.com/office/drawing/2014/main" id="{CC3F299D-AEB8-E674-1E3B-5F5D0B6CF54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F6B49B1-E220-62C6-3474-FCC6D128A6B8}"/>
              </a:ext>
            </a:extLst>
          </p:cNvPr>
          <p:cNvSpPr>
            <a:spLocks noGrp="1"/>
          </p:cNvSpPr>
          <p:nvPr>
            <p:ph type="sldNum" sz="quarter" idx="12"/>
          </p:nvPr>
        </p:nvSpPr>
        <p:spPr/>
        <p:txBody>
          <a:bodyPr/>
          <a:lstStyle/>
          <a:p>
            <a:fld id="{DF7E22C9-C150-42D5-A327-9BC1E8ACBAB3}" type="slidenum">
              <a:rPr lang="sv-SE" smtClean="0"/>
              <a:t>‹#›</a:t>
            </a:fld>
            <a:endParaRPr lang="sv-SE"/>
          </a:p>
        </p:txBody>
      </p:sp>
    </p:spTree>
    <p:extLst>
      <p:ext uri="{BB962C8B-B14F-4D97-AF65-F5344CB8AC3E}">
        <p14:creationId xmlns:p14="http://schemas.microsoft.com/office/powerpoint/2010/main" val="1677478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ACE7FC18-4A2F-B2A5-DA88-242CA7C7D0BA}"/>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732FFC22-119E-8B23-56EC-F51E1794364D}"/>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09827F7-65EE-3B34-210A-6E2A35133F04}"/>
              </a:ext>
            </a:extLst>
          </p:cNvPr>
          <p:cNvSpPr>
            <a:spLocks noGrp="1"/>
          </p:cNvSpPr>
          <p:nvPr>
            <p:ph type="dt" sz="half" idx="10"/>
          </p:nvPr>
        </p:nvSpPr>
        <p:spPr/>
        <p:txBody>
          <a:bodyPr/>
          <a:lstStyle/>
          <a:p>
            <a:fld id="{6579FA20-7B00-40ED-9E1A-A9D9ABCCDDA5}" type="datetimeFigureOut">
              <a:rPr lang="sv-SE" smtClean="0"/>
              <a:t>2026-02-25</a:t>
            </a:fld>
            <a:endParaRPr lang="sv-SE"/>
          </a:p>
        </p:txBody>
      </p:sp>
      <p:sp>
        <p:nvSpPr>
          <p:cNvPr id="5" name="Platshållare för sidfot 4">
            <a:extLst>
              <a:ext uri="{FF2B5EF4-FFF2-40B4-BE49-F238E27FC236}">
                <a16:creationId xmlns:a16="http://schemas.microsoft.com/office/drawing/2014/main" id="{FFD62DB7-8504-0E88-FAA4-67D07232AB9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ABA6332-E0A9-2BAC-D72A-89E815EB4BA8}"/>
              </a:ext>
            </a:extLst>
          </p:cNvPr>
          <p:cNvSpPr>
            <a:spLocks noGrp="1"/>
          </p:cNvSpPr>
          <p:nvPr>
            <p:ph type="sldNum" sz="quarter" idx="12"/>
          </p:nvPr>
        </p:nvSpPr>
        <p:spPr/>
        <p:txBody>
          <a:bodyPr/>
          <a:lstStyle/>
          <a:p>
            <a:fld id="{DF7E22C9-C150-42D5-A327-9BC1E8ACBAB3}" type="slidenum">
              <a:rPr lang="sv-SE" smtClean="0"/>
              <a:t>‹#›</a:t>
            </a:fld>
            <a:endParaRPr lang="sv-SE"/>
          </a:p>
        </p:txBody>
      </p:sp>
    </p:spTree>
    <p:extLst>
      <p:ext uri="{BB962C8B-B14F-4D97-AF65-F5344CB8AC3E}">
        <p14:creationId xmlns:p14="http://schemas.microsoft.com/office/powerpoint/2010/main" val="3023124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74E85B-2AFA-8B07-73B2-2C32B2591201}"/>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DEB1A88-5445-559A-6FD2-67C39410CCBA}"/>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69B405E-CCDF-9335-0726-7C241F263D05}"/>
              </a:ext>
            </a:extLst>
          </p:cNvPr>
          <p:cNvSpPr>
            <a:spLocks noGrp="1"/>
          </p:cNvSpPr>
          <p:nvPr>
            <p:ph type="dt" sz="half" idx="10"/>
          </p:nvPr>
        </p:nvSpPr>
        <p:spPr/>
        <p:txBody>
          <a:bodyPr/>
          <a:lstStyle/>
          <a:p>
            <a:fld id="{6579FA20-7B00-40ED-9E1A-A9D9ABCCDDA5}" type="datetimeFigureOut">
              <a:rPr lang="sv-SE" smtClean="0"/>
              <a:t>2026-02-25</a:t>
            </a:fld>
            <a:endParaRPr lang="sv-SE"/>
          </a:p>
        </p:txBody>
      </p:sp>
      <p:sp>
        <p:nvSpPr>
          <p:cNvPr id="5" name="Platshållare för sidfot 4">
            <a:extLst>
              <a:ext uri="{FF2B5EF4-FFF2-40B4-BE49-F238E27FC236}">
                <a16:creationId xmlns:a16="http://schemas.microsoft.com/office/drawing/2014/main" id="{6236F599-F194-6C4A-EAA8-3A4580F15E1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6897C3D-9564-4449-B507-89B6065A10B1}"/>
              </a:ext>
            </a:extLst>
          </p:cNvPr>
          <p:cNvSpPr>
            <a:spLocks noGrp="1"/>
          </p:cNvSpPr>
          <p:nvPr>
            <p:ph type="sldNum" sz="quarter" idx="12"/>
          </p:nvPr>
        </p:nvSpPr>
        <p:spPr/>
        <p:txBody>
          <a:bodyPr/>
          <a:lstStyle/>
          <a:p>
            <a:fld id="{DF7E22C9-C150-42D5-A327-9BC1E8ACBAB3}" type="slidenum">
              <a:rPr lang="sv-SE" smtClean="0"/>
              <a:t>‹#›</a:t>
            </a:fld>
            <a:endParaRPr lang="sv-SE"/>
          </a:p>
        </p:txBody>
      </p:sp>
    </p:spTree>
    <p:extLst>
      <p:ext uri="{BB962C8B-B14F-4D97-AF65-F5344CB8AC3E}">
        <p14:creationId xmlns:p14="http://schemas.microsoft.com/office/powerpoint/2010/main" val="3854497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9EF050-E395-B00B-5E4F-3DFF26DC0310}"/>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837CD349-9344-924C-7B47-923696B98CB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8261FA6B-9497-E3E6-B66F-0FD122417183}"/>
              </a:ext>
            </a:extLst>
          </p:cNvPr>
          <p:cNvSpPr>
            <a:spLocks noGrp="1"/>
          </p:cNvSpPr>
          <p:nvPr>
            <p:ph type="dt" sz="half" idx="10"/>
          </p:nvPr>
        </p:nvSpPr>
        <p:spPr/>
        <p:txBody>
          <a:bodyPr/>
          <a:lstStyle/>
          <a:p>
            <a:fld id="{6579FA20-7B00-40ED-9E1A-A9D9ABCCDDA5}" type="datetimeFigureOut">
              <a:rPr lang="sv-SE" smtClean="0"/>
              <a:t>2026-02-25</a:t>
            </a:fld>
            <a:endParaRPr lang="sv-SE"/>
          </a:p>
        </p:txBody>
      </p:sp>
      <p:sp>
        <p:nvSpPr>
          <p:cNvPr id="5" name="Platshållare för sidfot 4">
            <a:extLst>
              <a:ext uri="{FF2B5EF4-FFF2-40B4-BE49-F238E27FC236}">
                <a16:creationId xmlns:a16="http://schemas.microsoft.com/office/drawing/2014/main" id="{52905E86-DDE2-8656-68FF-560A82EEB05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C3E96A5-FF87-1704-5084-276C9E41C609}"/>
              </a:ext>
            </a:extLst>
          </p:cNvPr>
          <p:cNvSpPr>
            <a:spLocks noGrp="1"/>
          </p:cNvSpPr>
          <p:nvPr>
            <p:ph type="sldNum" sz="quarter" idx="12"/>
          </p:nvPr>
        </p:nvSpPr>
        <p:spPr/>
        <p:txBody>
          <a:bodyPr/>
          <a:lstStyle/>
          <a:p>
            <a:fld id="{DF7E22C9-C150-42D5-A327-9BC1E8ACBAB3}" type="slidenum">
              <a:rPr lang="sv-SE" smtClean="0"/>
              <a:t>‹#›</a:t>
            </a:fld>
            <a:endParaRPr lang="sv-SE"/>
          </a:p>
        </p:txBody>
      </p:sp>
    </p:spTree>
    <p:extLst>
      <p:ext uri="{BB962C8B-B14F-4D97-AF65-F5344CB8AC3E}">
        <p14:creationId xmlns:p14="http://schemas.microsoft.com/office/powerpoint/2010/main" val="3679496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AACA571-B267-4C33-FA28-301F10135037}"/>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DB493BF7-8144-9483-FBFC-8F40978BBEED}"/>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E56DE1A4-5F62-0552-AC8D-CC9FAAEFE004}"/>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0BEBD382-090D-3A11-7CFE-4666F1153421}"/>
              </a:ext>
            </a:extLst>
          </p:cNvPr>
          <p:cNvSpPr>
            <a:spLocks noGrp="1"/>
          </p:cNvSpPr>
          <p:nvPr>
            <p:ph type="dt" sz="half" idx="10"/>
          </p:nvPr>
        </p:nvSpPr>
        <p:spPr/>
        <p:txBody>
          <a:bodyPr/>
          <a:lstStyle/>
          <a:p>
            <a:fld id="{6579FA20-7B00-40ED-9E1A-A9D9ABCCDDA5}" type="datetimeFigureOut">
              <a:rPr lang="sv-SE" smtClean="0"/>
              <a:t>2026-02-25</a:t>
            </a:fld>
            <a:endParaRPr lang="sv-SE"/>
          </a:p>
        </p:txBody>
      </p:sp>
      <p:sp>
        <p:nvSpPr>
          <p:cNvPr id="6" name="Platshållare för sidfot 5">
            <a:extLst>
              <a:ext uri="{FF2B5EF4-FFF2-40B4-BE49-F238E27FC236}">
                <a16:creationId xmlns:a16="http://schemas.microsoft.com/office/drawing/2014/main" id="{B8E1D613-CB0D-1C31-D21B-3E7BE7DAF00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31E6AF6-8E11-F804-9CEF-CBC3EBFB3271}"/>
              </a:ext>
            </a:extLst>
          </p:cNvPr>
          <p:cNvSpPr>
            <a:spLocks noGrp="1"/>
          </p:cNvSpPr>
          <p:nvPr>
            <p:ph type="sldNum" sz="quarter" idx="12"/>
          </p:nvPr>
        </p:nvSpPr>
        <p:spPr/>
        <p:txBody>
          <a:bodyPr/>
          <a:lstStyle/>
          <a:p>
            <a:fld id="{DF7E22C9-C150-42D5-A327-9BC1E8ACBAB3}" type="slidenum">
              <a:rPr lang="sv-SE" smtClean="0"/>
              <a:t>‹#›</a:t>
            </a:fld>
            <a:endParaRPr lang="sv-SE"/>
          </a:p>
        </p:txBody>
      </p:sp>
    </p:spTree>
    <p:extLst>
      <p:ext uri="{BB962C8B-B14F-4D97-AF65-F5344CB8AC3E}">
        <p14:creationId xmlns:p14="http://schemas.microsoft.com/office/powerpoint/2010/main" val="3775247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9C7627-D0B4-C9BA-246B-9DF1EB2CCA69}"/>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87190FDD-9DC6-64F9-F45E-3645D89C49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B6E7E8FD-1DA4-172B-A616-FA0149579052}"/>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CA843B3E-BC36-332D-1496-F6B1F3A098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BD8911F4-3CDA-5FD7-C58C-C2094B14AEE9}"/>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3E0E7D4D-6B18-C2D6-4B19-A2DD6FFCA0BB}"/>
              </a:ext>
            </a:extLst>
          </p:cNvPr>
          <p:cNvSpPr>
            <a:spLocks noGrp="1"/>
          </p:cNvSpPr>
          <p:nvPr>
            <p:ph type="dt" sz="half" idx="10"/>
          </p:nvPr>
        </p:nvSpPr>
        <p:spPr/>
        <p:txBody>
          <a:bodyPr/>
          <a:lstStyle/>
          <a:p>
            <a:fld id="{6579FA20-7B00-40ED-9E1A-A9D9ABCCDDA5}" type="datetimeFigureOut">
              <a:rPr lang="sv-SE" smtClean="0"/>
              <a:t>2026-02-25</a:t>
            </a:fld>
            <a:endParaRPr lang="sv-SE"/>
          </a:p>
        </p:txBody>
      </p:sp>
      <p:sp>
        <p:nvSpPr>
          <p:cNvPr id="8" name="Platshållare för sidfot 7">
            <a:extLst>
              <a:ext uri="{FF2B5EF4-FFF2-40B4-BE49-F238E27FC236}">
                <a16:creationId xmlns:a16="http://schemas.microsoft.com/office/drawing/2014/main" id="{4B1AD2FD-60C5-66E1-762B-7091C9372541}"/>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AFC04BA7-6CE5-E7B5-BDEB-09962034DD14}"/>
              </a:ext>
            </a:extLst>
          </p:cNvPr>
          <p:cNvSpPr>
            <a:spLocks noGrp="1"/>
          </p:cNvSpPr>
          <p:nvPr>
            <p:ph type="sldNum" sz="quarter" idx="12"/>
          </p:nvPr>
        </p:nvSpPr>
        <p:spPr/>
        <p:txBody>
          <a:bodyPr/>
          <a:lstStyle/>
          <a:p>
            <a:fld id="{DF7E22C9-C150-42D5-A327-9BC1E8ACBAB3}" type="slidenum">
              <a:rPr lang="sv-SE" smtClean="0"/>
              <a:t>‹#›</a:t>
            </a:fld>
            <a:endParaRPr lang="sv-SE"/>
          </a:p>
        </p:txBody>
      </p:sp>
    </p:spTree>
    <p:extLst>
      <p:ext uri="{BB962C8B-B14F-4D97-AF65-F5344CB8AC3E}">
        <p14:creationId xmlns:p14="http://schemas.microsoft.com/office/powerpoint/2010/main" val="1390068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2343DFB-8DD7-507F-3CB9-780C56A4AE6D}"/>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673694E8-1619-669A-9C8C-C1A67376911A}"/>
              </a:ext>
            </a:extLst>
          </p:cNvPr>
          <p:cNvSpPr>
            <a:spLocks noGrp="1"/>
          </p:cNvSpPr>
          <p:nvPr>
            <p:ph type="dt" sz="half" idx="10"/>
          </p:nvPr>
        </p:nvSpPr>
        <p:spPr/>
        <p:txBody>
          <a:bodyPr/>
          <a:lstStyle/>
          <a:p>
            <a:fld id="{6579FA20-7B00-40ED-9E1A-A9D9ABCCDDA5}" type="datetimeFigureOut">
              <a:rPr lang="sv-SE" smtClean="0"/>
              <a:t>2026-02-25</a:t>
            </a:fld>
            <a:endParaRPr lang="sv-SE"/>
          </a:p>
        </p:txBody>
      </p:sp>
      <p:sp>
        <p:nvSpPr>
          <p:cNvPr id="4" name="Platshållare för sidfot 3">
            <a:extLst>
              <a:ext uri="{FF2B5EF4-FFF2-40B4-BE49-F238E27FC236}">
                <a16:creationId xmlns:a16="http://schemas.microsoft.com/office/drawing/2014/main" id="{15126CA8-3D3A-8F93-B8C5-FD8F0A48767D}"/>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6B20D5D3-F6B3-C2AA-DE09-BE6A112C34C0}"/>
              </a:ext>
            </a:extLst>
          </p:cNvPr>
          <p:cNvSpPr>
            <a:spLocks noGrp="1"/>
          </p:cNvSpPr>
          <p:nvPr>
            <p:ph type="sldNum" sz="quarter" idx="12"/>
          </p:nvPr>
        </p:nvSpPr>
        <p:spPr/>
        <p:txBody>
          <a:bodyPr/>
          <a:lstStyle/>
          <a:p>
            <a:fld id="{DF7E22C9-C150-42D5-A327-9BC1E8ACBAB3}" type="slidenum">
              <a:rPr lang="sv-SE" smtClean="0"/>
              <a:t>‹#›</a:t>
            </a:fld>
            <a:endParaRPr lang="sv-SE"/>
          </a:p>
        </p:txBody>
      </p:sp>
    </p:spTree>
    <p:extLst>
      <p:ext uri="{BB962C8B-B14F-4D97-AF65-F5344CB8AC3E}">
        <p14:creationId xmlns:p14="http://schemas.microsoft.com/office/powerpoint/2010/main" val="4285180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5E8BD6FF-C24E-DC38-9419-83AD8F7157DF}"/>
              </a:ext>
            </a:extLst>
          </p:cNvPr>
          <p:cNvSpPr>
            <a:spLocks noGrp="1"/>
          </p:cNvSpPr>
          <p:nvPr>
            <p:ph type="dt" sz="half" idx="10"/>
          </p:nvPr>
        </p:nvSpPr>
        <p:spPr/>
        <p:txBody>
          <a:bodyPr/>
          <a:lstStyle/>
          <a:p>
            <a:fld id="{6579FA20-7B00-40ED-9E1A-A9D9ABCCDDA5}" type="datetimeFigureOut">
              <a:rPr lang="sv-SE" smtClean="0"/>
              <a:t>2026-02-25</a:t>
            </a:fld>
            <a:endParaRPr lang="sv-SE"/>
          </a:p>
        </p:txBody>
      </p:sp>
      <p:sp>
        <p:nvSpPr>
          <p:cNvPr id="3" name="Platshållare för sidfot 2">
            <a:extLst>
              <a:ext uri="{FF2B5EF4-FFF2-40B4-BE49-F238E27FC236}">
                <a16:creationId xmlns:a16="http://schemas.microsoft.com/office/drawing/2014/main" id="{12A90A55-0E64-0721-C3BA-43346900DD9A}"/>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5A6280EF-D08D-5A02-A35B-C63219F6D946}"/>
              </a:ext>
            </a:extLst>
          </p:cNvPr>
          <p:cNvSpPr>
            <a:spLocks noGrp="1"/>
          </p:cNvSpPr>
          <p:nvPr>
            <p:ph type="sldNum" sz="quarter" idx="12"/>
          </p:nvPr>
        </p:nvSpPr>
        <p:spPr/>
        <p:txBody>
          <a:bodyPr/>
          <a:lstStyle/>
          <a:p>
            <a:fld id="{DF7E22C9-C150-42D5-A327-9BC1E8ACBAB3}" type="slidenum">
              <a:rPr lang="sv-SE" smtClean="0"/>
              <a:t>‹#›</a:t>
            </a:fld>
            <a:endParaRPr lang="sv-SE"/>
          </a:p>
        </p:txBody>
      </p:sp>
    </p:spTree>
    <p:extLst>
      <p:ext uri="{BB962C8B-B14F-4D97-AF65-F5344CB8AC3E}">
        <p14:creationId xmlns:p14="http://schemas.microsoft.com/office/powerpoint/2010/main" val="131074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D1A77EE-A663-41A2-9EFE-F4FFFC20EB36}"/>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DFA0856-AB51-BF81-182E-8C9496259A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55D8EB17-60EB-F0FC-41BE-1F5B7028D9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4EA9BFFC-4D94-FC50-845B-B2F270B4E059}"/>
              </a:ext>
            </a:extLst>
          </p:cNvPr>
          <p:cNvSpPr>
            <a:spLocks noGrp="1"/>
          </p:cNvSpPr>
          <p:nvPr>
            <p:ph type="dt" sz="half" idx="10"/>
          </p:nvPr>
        </p:nvSpPr>
        <p:spPr/>
        <p:txBody>
          <a:bodyPr/>
          <a:lstStyle/>
          <a:p>
            <a:fld id="{6579FA20-7B00-40ED-9E1A-A9D9ABCCDDA5}" type="datetimeFigureOut">
              <a:rPr lang="sv-SE" smtClean="0"/>
              <a:t>2026-02-25</a:t>
            </a:fld>
            <a:endParaRPr lang="sv-SE"/>
          </a:p>
        </p:txBody>
      </p:sp>
      <p:sp>
        <p:nvSpPr>
          <p:cNvPr id="6" name="Platshållare för sidfot 5">
            <a:extLst>
              <a:ext uri="{FF2B5EF4-FFF2-40B4-BE49-F238E27FC236}">
                <a16:creationId xmlns:a16="http://schemas.microsoft.com/office/drawing/2014/main" id="{A83938D9-BAA3-1738-C7D3-004A4D75359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0CF1244-6714-3B6C-4693-82C0BE69AB93}"/>
              </a:ext>
            </a:extLst>
          </p:cNvPr>
          <p:cNvSpPr>
            <a:spLocks noGrp="1"/>
          </p:cNvSpPr>
          <p:nvPr>
            <p:ph type="sldNum" sz="quarter" idx="12"/>
          </p:nvPr>
        </p:nvSpPr>
        <p:spPr/>
        <p:txBody>
          <a:bodyPr/>
          <a:lstStyle/>
          <a:p>
            <a:fld id="{DF7E22C9-C150-42D5-A327-9BC1E8ACBAB3}" type="slidenum">
              <a:rPr lang="sv-SE" smtClean="0"/>
              <a:t>‹#›</a:t>
            </a:fld>
            <a:endParaRPr lang="sv-SE"/>
          </a:p>
        </p:txBody>
      </p:sp>
    </p:spTree>
    <p:extLst>
      <p:ext uri="{BB962C8B-B14F-4D97-AF65-F5344CB8AC3E}">
        <p14:creationId xmlns:p14="http://schemas.microsoft.com/office/powerpoint/2010/main" val="958204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E83C47-ED30-696D-4E73-350C04862C96}"/>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D1BED997-73B7-2995-E56F-62C644EFBB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6FB46B5C-48F5-1366-A148-46356A3012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C4E6F153-5743-89A5-63AA-57D9542C6F8F}"/>
              </a:ext>
            </a:extLst>
          </p:cNvPr>
          <p:cNvSpPr>
            <a:spLocks noGrp="1"/>
          </p:cNvSpPr>
          <p:nvPr>
            <p:ph type="dt" sz="half" idx="10"/>
          </p:nvPr>
        </p:nvSpPr>
        <p:spPr/>
        <p:txBody>
          <a:bodyPr/>
          <a:lstStyle/>
          <a:p>
            <a:fld id="{6579FA20-7B00-40ED-9E1A-A9D9ABCCDDA5}" type="datetimeFigureOut">
              <a:rPr lang="sv-SE" smtClean="0"/>
              <a:t>2026-02-25</a:t>
            </a:fld>
            <a:endParaRPr lang="sv-SE"/>
          </a:p>
        </p:txBody>
      </p:sp>
      <p:sp>
        <p:nvSpPr>
          <p:cNvPr id="6" name="Platshållare för sidfot 5">
            <a:extLst>
              <a:ext uri="{FF2B5EF4-FFF2-40B4-BE49-F238E27FC236}">
                <a16:creationId xmlns:a16="http://schemas.microsoft.com/office/drawing/2014/main" id="{168C5EED-129F-7644-21DF-02D0F93853EB}"/>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90888BDA-A10D-D8B6-E015-F15D1A164051}"/>
              </a:ext>
            </a:extLst>
          </p:cNvPr>
          <p:cNvSpPr>
            <a:spLocks noGrp="1"/>
          </p:cNvSpPr>
          <p:nvPr>
            <p:ph type="sldNum" sz="quarter" idx="12"/>
          </p:nvPr>
        </p:nvSpPr>
        <p:spPr/>
        <p:txBody>
          <a:bodyPr/>
          <a:lstStyle/>
          <a:p>
            <a:fld id="{DF7E22C9-C150-42D5-A327-9BC1E8ACBAB3}" type="slidenum">
              <a:rPr lang="sv-SE" smtClean="0"/>
              <a:t>‹#›</a:t>
            </a:fld>
            <a:endParaRPr lang="sv-SE"/>
          </a:p>
        </p:txBody>
      </p:sp>
    </p:spTree>
    <p:extLst>
      <p:ext uri="{BB962C8B-B14F-4D97-AF65-F5344CB8AC3E}">
        <p14:creationId xmlns:p14="http://schemas.microsoft.com/office/powerpoint/2010/main" val="329391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2CCEE46B-DC79-5387-1AD5-076A8BFBBA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AA916C75-F765-3404-1EDB-9F96FBD8F0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11E4D73-64B6-6E3B-E5E9-8D15270A64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579FA20-7B00-40ED-9E1A-A9D9ABCCDDA5}" type="datetimeFigureOut">
              <a:rPr lang="sv-SE" smtClean="0"/>
              <a:t>2026-02-25</a:t>
            </a:fld>
            <a:endParaRPr lang="sv-SE"/>
          </a:p>
        </p:txBody>
      </p:sp>
      <p:sp>
        <p:nvSpPr>
          <p:cNvPr id="5" name="Platshållare för sidfot 4">
            <a:extLst>
              <a:ext uri="{FF2B5EF4-FFF2-40B4-BE49-F238E27FC236}">
                <a16:creationId xmlns:a16="http://schemas.microsoft.com/office/drawing/2014/main" id="{EB99C673-7543-19B8-AAC1-5EC86515AF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Platshållare för bildnummer 5">
            <a:extLst>
              <a:ext uri="{FF2B5EF4-FFF2-40B4-BE49-F238E27FC236}">
                <a16:creationId xmlns:a16="http://schemas.microsoft.com/office/drawing/2014/main" id="{6D607975-434D-8ABC-C9AF-4C5BEB6B40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F7E22C9-C150-42D5-A327-9BC1E8ACBAB3}" type="slidenum">
              <a:rPr lang="sv-SE" smtClean="0"/>
              <a:t>‹#›</a:t>
            </a:fld>
            <a:endParaRPr lang="sv-SE"/>
          </a:p>
        </p:txBody>
      </p:sp>
    </p:spTree>
    <p:extLst>
      <p:ext uri="{BB962C8B-B14F-4D97-AF65-F5344CB8AC3E}">
        <p14:creationId xmlns:p14="http://schemas.microsoft.com/office/powerpoint/2010/main" val="281004512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Agnes">
            <a:extLst>
              <a:ext uri="{FF2B5EF4-FFF2-40B4-BE49-F238E27FC236}">
                <a16:creationId xmlns:a16="http://schemas.microsoft.com/office/drawing/2014/main" id="{B2457064-2FD7-FE4C-E6C4-D73C35F4D01B}"/>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37478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Agnes2">
            <a:extLst>
              <a:ext uri="{FF2B5EF4-FFF2-40B4-BE49-F238E27FC236}">
                <a16:creationId xmlns:a16="http://schemas.microsoft.com/office/drawing/2014/main" id="{76A2BF5B-13C4-F5A6-7714-91048364DB8A}"/>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65172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Agnes3">
            <a:extLst>
              <a:ext uri="{FF2B5EF4-FFF2-40B4-BE49-F238E27FC236}">
                <a16:creationId xmlns:a16="http://schemas.microsoft.com/office/drawing/2014/main" id="{66788CED-E81B-E95D-189A-052B01A1DCF2}"/>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86037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Agnes4">
            <a:extLst>
              <a:ext uri="{FF2B5EF4-FFF2-40B4-BE49-F238E27FC236}">
                <a16:creationId xmlns:a16="http://schemas.microsoft.com/office/drawing/2014/main" id="{EF7A90C2-ECBD-2A4C-DB07-1B479C9D2232}"/>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21635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Agnes5">
            <a:extLst>
              <a:ext uri="{FF2B5EF4-FFF2-40B4-BE49-F238E27FC236}">
                <a16:creationId xmlns:a16="http://schemas.microsoft.com/office/drawing/2014/main" id="{936C3E36-31E8-AB67-438B-E9DE60EBD314}"/>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Bildobjekt 4" descr="En bild som visar text, visitkort, skärmbild, Teckensnitt&#10;&#10;AI-genererat innehåll kan vara felaktigt.">
            <a:extLst>
              <a:ext uri="{FF2B5EF4-FFF2-40B4-BE49-F238E27FC236}">
                <a16:creationId xmlns:a16="http://schemas.microsoft.com/office/drawing/2014/main" id="{CE322121-D392-748A-7084-5CEA3503E8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7" name="Bildobjekt 6" descr="En bild som visar text, skärmbild, Teckensnitt, visitkort&#10;&#10;AI-genererat innehåll kan vara felaktigt.">
            <a:extLst>
              <a:ext uri="{FF2B5EF4-FFF2-40B4-BE49-F238E27FC236}">
                <a16:creationId xmlns:a16="http://schemas.microsoft.com/office/drawing/2014/main" id="{1875B418-56B6-9ED7-727E-4DC33776CB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9" name="Bildobjekt 8" descr="En bild som visar text, skärmbild, Teckensnitt, visitkort&#10;&#10;AI-genererat innehåll kan vara felaktigt.">
            <a:extLst>
              <a:ext uri="{FF2B5EF4-FFF2-40B4-BE49-F238E27FC236}">
                <a16:creationId xmlns:a16="http://schemas.microsoft.com/office/drawing/2014/main" id="{62D76716-C711-BF71-C1CA-265E4334BE4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11" name="Bildobjekt 10" descr="En bild som visar text, skärmbild, Teckensnitt, svart&#10;&#10;AI-genererat innehåll kan vara felaktigt.">
            <a:extLst>
              <a:ext uri="{FF2B5EF4-FFF2-40B4-BE49-F238E27FC236}">
                <a16:creationId xmlns:a16="http://schemas.microsoft.com/office/drawing/2014/main" id="{661D4843-A16D-D374-4F18-6C6BC140D31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13" name="Bildobjekt 12" descr="En bild som visar text, skärmbild, Teckensnitt, svart&#10;&#10;AI-genererat innehåll kan vara felaktigt.">
            <a:extLst>
              <a:ext uri="{FF2B5EF4-FFF2-40B4-BE49-F238E27FC236}">
                <a16:creationId xmlns:a16="http://schemas.microsoft.com/office/drawing/2014/main" id="{7A4A98FD-A54B-3E38-B79E-44591F6E839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410191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Agnes11">
            <a:extLst>
              <a:ext uri="{FF2B5EF4-FFF2-40B4-BE49-F238E27FC236}">
                <a16:creationId xmlns:a16="http://schemas.microsoft.com/office/drawing/2014/main" id="{213C4691-69C1-38F2-12BC-A802608BB40F}"/>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80796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Agnes12">
            <a:extLst>
              <a:ext uri="{FF2B5EF4-FFF2-40B4-BE49-F238E27FC236}">
                <a16:creationId xmlns:a16="http://schemas.microsoft.com/office/drawing/2014/main" id="{44F110B0-8AB2-369E-ADCE-95D9A012DB6F}"/>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42447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Agnes13">
            <a:extLst>
              <a:ext uri="{FF2B5EF4-FFF2-40B4-BE49-F238E27FC236}">
                <a16:creationId xmlns:a16="http://schemas.microsoft.com/office/drawing/2014/main" id="{3BF45A85-A8F5-6D7D-203A-44B5B400F27D}"/>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80633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E106D-6A20-8FA2-17F0-D014F609A1CD}"/>
            </a:ext>
          </a:extLst>
        </p:cNvPr>
        <p:cNvGrpSpPr/>
        <p:nvPr/>
      </p:nvGrpSpPr>
      <p:grpSpPr>
        <a:xfrm>
          <a:off x="0" y="0"/>
          <a:ext cx="0" cy="0"/>
          <a:chOff x="0" y="0"/>
          <a:chExt cx="0" cy="0"/>
        </a:xfrm>
      </p:grpSpPr>
      <p:pic>
        <p:nvPicPr>
          <p:cNvPr id="3" name="Bildobjekt 2" descr="Klasskompisar_ppt_Agnes">
            <a:extLst>
              <a:ext uri="{FF2B5EF4-FFF2-40B4-BE49-F238E27FC236}">
                <a16:creationId xmlns:a16="http://schemas.microsoft.com/office/drawing/2014/main" id="{4632F168-2D17-4B76-46CA-412C97EDC3DB}"/>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26417673"/>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23</TotalTime>
  <Words>623</Words>
  <Application>Microsoft Office PowerPoint</Application>
  <PresentationFormat>Bredbild</PresentationFormat>
  <Paragraphs>32</Paragraphs>
  <Slides>9</Slides>
  <Notes>6</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9</vt:i4>
      </vt:variant>
    </vt:vector>
  </HeadingPairs>
  <TitlesOfParts>
    <vt:vector size="13" baseType="lpstr">
      <vt:lpstr>Aptos</vt:lpstr>
      <vt:lpstr>Aptos Display</vt:lpstr>
      <vt:lpstr>Arial</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Pontus Landström</dc:creator>
  <cp:lastModifiedBy>Mona r Örjes</cp:lastModifiedBy>
  <cp:revision>1</cp:revision>
  <dcterms:created xsi:type="dcterms:W3CDTF">2026-02-13T09:01:00Z</dcterms:created>
  <dcterms:modified xsi:type="dcterms:W3CDTF">2026-02-25T14:56:50Z</dcterms:modified>
</cp:coreProperties>
</file>